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654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hdphoto1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266.png>
</file>

<file path=ppt/media/image267.png>
</file>

<file path=ppt/media/image268.png>
</file>

<file path=ppt/media/image269.png>
</file>

<file path=ppt/media/image27.png>
</file>

<file path=ppt/media/image270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8.png>
</file>

<file path=ppt/media/image279.png>
</file>

<file path=ppt/media/image28.png>
</file>

<file path=ppt/media/image280.png>
</file>

<file path=ppt/media/image281.png>
</file>

<file path=ppt/media/image282.png>
</file>

<file path=ppt/media/image283.png>
</file>

<file path=ppt/media/image284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2.png>
</file>

<file path=ppt/media/image293.png>
</file>

<file path=ppt/media/image294.png>
</file>

<file path=ppt/media/image295.png>
</file>

<file path=ppt/media/image296.png>
</file>

<file path=ppt/media/image297.png>
</file>

<file path=ppt/media/image298.png>
</file>

<file path=ppt/media/image299.png>
</file>

<file path=ppt/media/image3.png>
</file>

<file path=ppt/media/image30.png>
</file>

<file path=ppt/media/image300.png>
</file>

<file path=ppt/media/image301.png>
</file>

<file path=ppt/media/image302.png>
</file>

<file path=ppt/media/image303.png>
</file>

<file path=ppt/media/image304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8.png"/><Relationship Id="rId7" Type="http://schemas.openxmlformats.org/officeDocument/2006/relationships/image" Target="../media/image8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8.png"/><Relationship Id="rId5" Type="http://schemas.openxmlformats.org/officeDocument/2006/relationships/image" Target="../media/image11.png"/><Relationship Id="rId10" Type="http://schemas.openxmlformats.org/officeDocument/2006/relationships/image" Target="../media/image92.png"/><Relationship Id="rId4" Type="http://schemas.openxmlformats.org/officeDocument/2006/relationships/image" Target="../media/image87.png"/><Relationship Id="rId9" Type="http://schemas.openxmlformats.org/officeDocument/2006/relationships/image" Target="../media/image9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13" Type="http://schemas.openxmlformats.org/officeDocument/2006/relationships/image" Target="../media/image100.png"/><Relationship Id="rId18" Type="http://schemas.openxmlformats.org/officeDocument/2006/relationships/image" Target="../media/image105.png"/><Relationship Id="rId3" Type="http://schemas.openxmlformats.org/officeDocument/2006/relationships/image" Target="../media/image93.png"/><Relationship Id="rId7" Type="http://schemas.openxmlformats.org/officeDocument/2006/relationships/image" Target="../media/image94.png"/><Relationship Id="rId12" Type="http://schemas.openxmlformats.org/officeDocument/2006/relationships/image" Target="../media/image99.png"/><Relationship Id="rId17" Type="http://schemas.openxmlformats.org/officeDocument/2006/relationships/image" Target="../media/image104.png"/><Relationship Id="rId2" Type="http://schemas.openxmlformats.org/officeDocument/2006/relationships/image" Target="../media/image1.png"/><Relationship Id="rId16" Type="http://schemas.openxmlformats.org/officeDocument/2006/relationships/image" Target="../media/image10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98.png"/><Relationship Id="rId5" Type="http://schemas.openxmlformats.org/officeDocument/2006/relationships/image" Target="../media/image87.png"/><Relationship Id="rId15" Type="http://schemas.openxmlformats.org/officeDocument/2006/relationships/image" Target="../media/image102.png"/><Relationship Id="rId10" Type="http://schemas.openxmlformats.org/officeDocument/2006/relationships/image" Target="../media/image97.png"/><Relationship Id="rId19" Type="http://schemas.openxmlformats.org/officeDocument/2006/relationships/image" Target="../media/image106.png"/><Relationship Id="rId4" Type="http://schemas.openxmlformats.org/officeDocument/2006/relationships/image" Target="../media/image8.png"/><Relationship Id="rId9" Type="http://schemas.openxmlformats.org/officeDocument/2006/relationships/image" Target="../media/image96.png"/><Relationship Id="rId14" Type="http://schemas.openxmlformats.org/officeDocument/2006/relationships/image" Target="../media/image10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png"/><Relationship Id="rId13" Type="http://schemas.openxmlformats.org/officeDocument/2006/relationships/image" Target="../media/image94.png"/><Relationship Id="rId18" Type="http://schemas.openxmlformats.org/officeDocument/2006/relationships/image" Target="../media/image99.png"/><Relationship Id="rId3" Type="http://schemas.openxmlformats.org/officeDocument/2006/relationships/image" Target="../media/image107.png"/><Relationship Id="rId21" Type="http://schemas.openxmlformats.org/officeDocument/2006/relationships/image" Target="../media/image102.png"/><Relationship Id="rId7" Type="http://schemas.openxmlformats.org/officeDocument/2006/relationships/image" Target="../media/image108.png"/><Relationship Id="rId12" Type="http://schemas.openxmlformats.org/officeDocument/2006/relationships/image" Target="../media/image112.png"/><Relationship Id="rId17" Type="http://schemas.openxmlformats.org/officeDocument/2006/relationships/image" Target="../media/image98.png"/><Relationship Id="rId2" Type="http://schemas.openxmlformats.org/officeDocument/2006/relationships/image" Target="../media/image1.png"/><Relationship Id="rId16" Type="http://schemas.openxmlformats.org/officeDocument/2006/relationships/image" Target="../media/image97.png"/><Relationship Id="rId20" Type="http://schemas.openxmlformats.org/officeDocument/2006/relationships/image" Target="../media/image10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11.png"/><Relationship Id="rId5" Type="http://schemas.openxmlformats.org/officeDocument/2006/relationships/image" Target="../media/image87.png"/><Relationship Id="rId15" Type="http://schemas.openxmlformats.org/officeDocument/2006/relationships/image" Target="../media/image96.png"/><Relationship Id="rId10" Type="http://schemas.openxmlformats.org/officeDocument/2006/relationships/image" Target="../media/image110.png"/><Relationship Id="rId19" Type="http://schemas.openxmlformats.org/officeDocument/2006/relationships/image" Target="../media/image100.png"/><Relationship Id="rId4" Type="http://schemas.openxmlformats.org/officeDocument/2006/relationships/image" Target="../media/image8.png"/><Relationship Id="rId9" Type="http://schemas.openxmlformats.org/officeDocument/2006/relationships/image" Target="../media/image109.png"/><Relationship Id="rId14" Type="http://schemas.openxmlformats.org/officeDocument/2006/relationships/image" Target="../media/image95.png"/><Relationship Id="rId22" Type="http://schemas.openxmlformats.org/officeDocument/2006/relationships/image" Target="../media/image10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png"/><Relationship Id="rId13" Type="http://schemas.openxmlformats.org/officeDocument/2006/relationships/image" Target="../media/image98.png"/><Relationship Id="rId18" Type="http://schemas.openxmlformats.org/officeDocument/2006/relationships/image" Target="../media/image103.png"/><Relationship Id="rId3" Type="http://schemas.openxmlformats.org/officeDocument/2006/relationships/image" Target="../media/image8.png"/><Relationship Id="rId7" Type="http://schemas.openxmlformats.org/officeDocument/2006/relationships/image" Target="../media/image114.png"/><Relationship Id="rId12" Type="http://schemas.openxmlformats.org/officeDocument/2006/relationships/image" Target="../media/image97.png"/><Relationship Id="rId17" Type="http://schemas.openxmlformats.org/officeDocument/2006/relationships/image" Target="../media/image102.png"/><Relationship Id="rId2" Type="http://schemas.openxmlformats.org/officeDocument/2006/relationships/image" Target="../media/image1.png"/><Relationship Id="rId16" Type="http://schemas.openxmlformats.org/officeDocument/2006/relationships/image" Target="../media/image10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3.png"/><Relationship Id="rId11" Type="http://schemas.openxmlformats.org/officeDocument/2006/relationships/image" Target="../media/image96.png"/><Relationship Id="rId5" Type="http://schemas.openxmlformats.org/officeDocument/2006/relationships/image" Target="../media/image11.png"/><Relationship Id="rId15" Type="http://schemas.openxmlformats.org/officeDocument/2006/relationships/image" Target="../media/image100.png"/><Relationship Id="rId10" Type="http://schemas.openxmlformats.org/officeDocument/2006/relationships/image" Target="../media/image95.png"/><Relationship Id="rId19" Type="http://schemas.openxmlformats.org/officeDocument/2006/relationships/image" Target="../media/image116.png"/><Relationship Id="rId4" Type="http://schemas.openxmlformats.org/officeDocument/2006/relationships/image" Target="../media/image87.png"/><Relationship Id="rId9" Type="http://schemas.openxmlformats.org/officeDocument/2006/relationships/image" Target="../media/image94.png"/><Relationship Id="rId14" Type="http://schemas.openxmlformats.org/officeDocument/2006/relationships/image" Target="../media/image9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13" Type="http://schemas.openxmlformats.org/officeDocument/2006/relationships/image" Target="../media/image96.png"/><Relationship Id="rId18" Type="http://schemas.openxmlformats.org/officeDocument/2006/relationships/image" Target="../media/image101.png"/><Relationship Id="rId3" Type="http://schemas.microsoft.com/office/2007/relationships/media" Target="../media/media2.mp3"/><Relationship Id="rId21" Type="http://schemas.openxmlformats.org/officeDocument/2006/relationships/image" Target="../media/image118.png"/><Relationship Id="rId7" Type="http://schemas.openxmlformats.org/officeDocument/2006/relationships/image" Target="../media/image8.png"/><Relationship Id="rId12" Type="http://schemas.openxmlformats.org/officeDocument/2006/relationships/image" Target="../media/image95.png"/><Relationship Id="rId17" Type="http://schemas.openxmlformats.org/officeDocument/2006/relationships/image" Target="../media/image100.png"/><Relationship Id="rId2" Type="http://schemas.openxmlformats.org/officeDocument/2006/relationships/audio" Target="../media/media1.mp3"/><Relationship Id="rId16" Type="http://schemas.openxmlformats.org/officeDocument/2006/relationships/image" Target="../media/image99.png"/><Relationship Id="rId20" Type="http://schemas.openxmlformats.org/officeDocument/2006/relationships/image" Target="../media/image103.png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11" Type="http://schemas.openxmlformats.org/officeDocument/2006/relationships/image" Target="../media/image94.png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98.png"/><Relationship Id="rId23" Type="http://schemas.openxmlformats.org/officeDocument/2006/relationships/image" Target="../media/image119.png"/><Relationship Id="rId10" Type="http://schemas.openxmlformats.org/officeDocument/2006/relationships/image" Target="../media/image117.png"/><Relationship Id="rId19" Type="http://schemas.openxmlformats.org/officeDocument/2006/relationships/image" Target="../media/image102.png"/><Relationship Id="rId4" Type="http://schemas.openxmlformats.org/officeDocument/2006/relationships/audio" Target="../media/media2.mp3"/><Relationship Id="rId9" Type="http://schemas.openxmlformats.org/officeDocument/2006/relationships/image" Target="../media/image11.png"/><Relationship Id="rId14" Type="http://schemas.openxmlformats.org/officeDocument/2006/relationships/image" Target="../media/image97.png"/><Relationship Id="rId22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png"/><Relationship Id="rId3" Type="http://schemas.openxmlformats.org/officeDocument/2006/relationships/image" Target="../media/image8.png"/><Relationship Id="rId7" Type="http://schemas.openxmlformats.org/officeDocument/2006/relationships/image" Target="../media/image1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0.png"/><Relationship Id="rId11" Type="http://schemas.openxmlformats.org/officeDocument/2006/relationships/image" Target="../media/image125.png"/><Relationship Id="rId5" Type="http://schemas.openxmlformats.org/officeDocument/2006/relationships/image" Target="../media/image11.png"/><Relationship Id="rId10" Type="http://schemas.openxmlformats.org/officeDocument/2006/relationships/image" Target="../media/image124.png"/><Relationship Id="rId4" Type="http://schemas.openxmlformats.org/officeDocument/2006/relationships/image" Target="../media/image87.png"/><Relationship Id="rId9" Type="http://schemas.openxmlformats.org/officeDocument/2006/relationships/image" Target="../media/image12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13" Type="http://schemas.openxmlformats.org/officeDocument/2006/relationships/image" Target="../media/image100.png"/><Relationship Id="rId18" Type="http://schemas.openxmlformats.org/officeDocument/2006/relationships/image" Target="../media/image130.png"/><Relationship Id="rId3" Type="http://schemas.openxmlformats.org/officeDocument/2006/relationships/image" Target="../media/image93.png"/><Relationship Id="rId7" Type="http://schemas.openxmlformats.org/officeDocument/2006/relationships/image" Target="../media/image94.png"/><Relationship Id="rId12" Type="http://schemas.openxmlformats.org/officeDocument/2006/relationships/image" Target="../media/image127.png"/><Relationship Id="rId17" Type="http://schemas.openxmlformats.org/officeDocument/2006/relationships/image" Target="../media/image106.png"/><Relationship Id="rId2" Type="http://schemas.openxmlformats.org/officeDocument/2006/relationships/image" Target="../media/image1.png"/><Relationship Id="rId16" Type="http://schemas.openxmlformats.org/officeDocument/2006/relationships/image" Target="../media/image1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98.png"/><Relationship Id="rId5" Type="http://schemas.openxmlformats.org/officeDocument/2006/relationships/image" Target="../media/image87.png"/><Relationship Id="rId15" Type="http://schemas.openxmlformats.org/officeDocument/2006/relationships/image" Target="../media/image102.png"/><Relationship Id="rId10" Type="http://schemas.openxmlformats.org/officeDocument/2006/relationships/image" Target="../media/image126.png"/><Relationship Id="rId19" Type="http://schemas.openxmlformats.org/officeDocument/2006/relationships/image" Target="../media/image131.png"/><Relationship Id="rId4" Type="http://schemas.openxmlformats.org/officeDocument/2006/relationships/image" Target="../media/image8.png"/><Relationship Id="rId9" Type="http://schemas.openxmlformats.org/officeDocument/2006/relationships/image" Target="../media/image96.png"/><Relationship Id="rId14" Type="http://schemas.openxmlformats.org/officeDocument/2006/relationships/image" Target="../media/image12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13" Type="http://schemas.openxmlformats.org/officeDocument/2006/relationships/image" Target="../media/image96.png"/><Relationship Id="rId18" Type="http://schemas.openxmlformats.org/officeDocument/2006/relationships/image" Target="../media/image128.png"/><Relationship Id="rId3" Type="http://schemas.openxmlformats.org/officeDocument/2006/relationships/image" Target="../media/image132.png"/><Relationship Id="rId7" Type="http://schemas.openxmlformats.org/officeDocument/2006/relationships/image" Target="../media/image133.png"/><Relationship Id="rId12" Type="http://schemas.openxmlformats.org/officeDocument/2006/relationships/image" Target="../media/image95.png"/><Relationship Id="rId17" Type="http://schemas.openxmlformats.org/officeDocument/2006/relationships/image" Target="../media/image100.png"/><Relationship Id="rId2" Type="http://schemas.openxmlformats.org/officeDocument/2006/relationships/image" Target="../media/image1.png"/><Relationship Id="rId16" Type="http://schemas.openxmlformats.org/officeDocument/2006/relationships/image" Target="../media/image127.png"/><Relationship Id="rId20" Type="http://schemas.openxmlformats.org/officeDocument/2006/relationships/image" Target="../media/image1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94.png"/><Relationship Id="rId5" Type="http://schemas.openxmlformats.org/officeDocument/2006/relationships/image" Target="../media/image87.png"/><Relationship Id="rId15" Type="http://schemas.openxmlformats.org/officeDocument/2006/relationships/image" Target="../media/image98.png"/><Relationship Id="rId10" Type="http://schemas.openxmlformats.org/officeDocument/2006/relationships/image" Target="../media/image136.png"/><Relationship Id="rId19" Type="http://schemas.openxmlformats.org/officeDocument/2006/relationships/image" Target="../media/image102.png"/><Relationship Id="rId4" Type="http://schemas.openxmlformats.org/officeDocument/2006/relationships/image" Target="../media/image8.png"/><Relationship Id="rId9" Type="http://schemas.openxmlformats.org/officeDocument/2006/relationships/image" Target="../media/image135.png"/><Relationship Id="rId14" Type="http://schemas.openxmlformats.org/officeDocument/2006/relationships/image" Target="../media/image12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png"/><Relationship Id="rId13" Type="http://schemas.openxmlformats.org/officeDocument/2006/relationships/image" Target="../media/image98.png"/><Relationship Id="rId18" Type="http://schemas.openxmlformats.org/officeDocument/2006/relationships/image" Target="../media/image129.png"/><Relationship Id="rId3" Type="http://schemas.openxmlformats.org/officeDocument/2006/relationships/image" Target="../media/image8.png"/><Relationship Id="rId7" Type="http://schemas.openxmlformats.org/officeDocument/2006/relationships/image" Target="../media/image138.png"/><Relationship Id="rId12" Type="http://schemas.openxmlformats.org/officeDocument/2006/relationships/image" Target="../media/image126.png"/><Relationship Id="rId17" Type="http://schemas.openxmlformats.org/officeDocument/2006/relationships/image" Target="../media/image102.png"/><Relationship Id="rId2" Type="http://schemas.openxmlformats.org/officeDocument/2006/relationships/image" Target="../media/image1.png"/><Relationship Id="rId16" Type="http://schemas.openxmlformats.org/officeDocument/2006/relationships/image" Target="../media/image1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7.png"/><Relationship Id="rId11" Type="http://schemas.openxmlformats.org/officeDocument/2006/relationships/image" Target="../media/image96.png"/><Relationship Id="rId5" Type="http://schemas.openxmlformats.org/officeDocument/2006/relationships/image" Target="../media/image11.png"/><Relationship Id="rId15" Type="http://schemas.openxmlformats.org/officeDocument/2006/relationships/image" Target="../media/image100.png"/><Relationship Id="rId10" Type="http://schemas.openxmlformats.org/officeDocument/2006/relationships/image" Target="../media/image95.png"/><Relationship Id="rId4" Type="http://schemas.openxmlformats.org/officeDocument/2006/relationships/image" Target="../media/image87.png"/><Relationship Id="rId9" Type="http://schemas.openxmlformats.org/officeDocument/2006/relationships/image" Target="../media/image94.png"/><Relationship Id="rId14" Type="http://schemas.openxmlformats.org/officeDocument/2006/relationships/image" Target="../media/image12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13" Type="http://schemas.openxmlformats.org/officeDocument/2006/relationships/image" Target="../media/image96.png"/><Relationship Id="rId18" Type="http://schemas.openxmlformats.org/officeDocument/2006/relationships/image" Target="../media/image128.png"/><Relationship Id="rId3" Type="http://schemas.microsoft.com/office/2007/relationships/media" Target="../media/media4.mp3"/><Relationship Id="rId21" Type="http://schemas.openxmlformats.org/officeDocument/2006/relationships/image" Target="../media/image140.png"/><Relationship Id="rId7" Type="http://schemas.openxmlformats.org/officeDocument/2006/relationships/image" Target="../media/image8.png"/><Relationship Id="rId12" Type="http://schemas.openxmlformats.org/officeDocument/2006/relationships/image" Target="../media/image95.png"/><Relationship Id="rId17" Type="http://schemas.openxmlformats.org/officeDocument/2006/relationships/image" Target="../media/image100.png"/><Relationship Id="rId2" Type="http://schemas.openxmlformats.org/officeDocument/2006/relationships/audio" Target="../media/media3.mp3"/><Relationship Id="rId16" Type="http://schemas.openxmlformats.org/officeDocument/2006/relationships/image" Target="../media/image127.png"/><Relationship Id="rId20" Type="http://schemas.openxmlformats.org/officeDocument/2006/relationships/image" Target="../media/image129.png"/><Relationship Id="rId1" Type="http://schemas.microsoft.com/office/2007/relationships/media" Target="../media/media3.mp3"/><Relationship Id="rId6" Type="http://schemas.openxmlformats.org/officeDocument/2006/relationships/image" Target="../media/image1.png"/><Relationship Id="rId11" Type="http://schemas.openxmlformats.org/officeDocument/2006/relationships/image" Target="../media/image94.png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98.png"/><Relationship Id="rId10" Type="http://schemas.openxmlformats.org/officeDocument/2006/relationships/image" Target="../media/image117.png"/><Relationship Id="rId19" Type="http://schemas.openxmlformats.org/officeDocument/2006/relationships/image" Target="../media/image102.png"/><Relationship Id="rId4" Type="http://schemas.openxmlformats.org/officeDocument/2006/relationships/audio" Target="../media/media4.mp3"/><Relationship Id="rId9" Type="http://schemas.openxmlformats.org/officeDocument/2006/relationships/image" Target="../media/image11.png"/><Relationship Id="rId14" Type="http://schemas.openxmlformats.org/officeDocument/2006/relationships/image" Target="../media/image12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18" Type="http://schemas.openxmlformats.org/officeDocument/2006/relationships/image" Target="../media/image25.png"/><Relationship Id="rId3" Type="http://schemas.openxmlformats.org/officeDocument/2006/relationships/image" Target="../media/image8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17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1.pn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9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41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2.png"/><Relationship Id="rId5" Type="http://schemas.openxmlformats.org/officeDocument/2006/relationships/image" Target="../media/image2.png"/><Relationship Id="rId4" Type="http://schemas.openxmlformats.org/officeDocument/2006/relationships/image" Target="../media/image27.png"/><Relationship Id="rId9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5.png"/><Relationship Id="rId13" Type="http://schemas.openxmlformats.org/officeDocument/2006/relationships/image" Target="../media/image78.png"/><Relationship Id="rId18" Type="http://schemas.openxmlformats.org/officeDocument/2006/relationships/image" Target="../media/image151.png"/><Relationship Id="rId3" Type="http://schemas.openxmlformats.org/officeDocument/2006/relationships/image" Target="../media/image8.png"/><Relationship Id="rId21" Type="http://schemas.openxmlformats.org/officeDocument/2006/relationships/image" Target="../media/image154.png"/><Relationship Id="rId7" Type="http://schemas.openxmlformats.org/officeDocument/2006/relationships/image" Target="../media/image144.png"/><Relationship Id="rId12" Type="http://schemas.openxmlformats.org/officeDocument/2006/relationships/image" Target="../media/image77.png"/><Relationship Id="rId17" Type="http://schemas.openxmlformats.org/officeDocument/2006/relationships/image" Target="../media/image150.png"/><Relationship Id="rId2" Type="http://schemas.openxmlformats.org/officeDocument/2006/relationships/image" Target="../media/image1.png"/><Relationship Id="rId16" Type="http://schemas.openxmlformats.org/officeDocument/2006/relationships/image" Target="../media/image149.png"/><Relationship Id="rId20" Type="http://schemas.openxmlformats.org/officeDocument/2006/relationships/image" Target="../media/image15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76.png"/><Relationship Id="rId5" Type="http://schemas.openxmlformats.org/officeDocument/2006/relationships/image" Target="../media/image11.png"/><Relationship Id="rId15" Type="http://schemas.openxmlformats.org/officeDocument/2006/relationships/image" Target="../media/image148.png"/><Relationship Id="rId10" Type="http://schemas.openxmlformats.org/officeDocument/2006/relationships/image" Target="../media/image146.png"/><Relationship Id="rId19" Type="http://schemas.openxmlformats.org/officeDocument/2006/relationships/image" Target="../media/image152.png"/><Relationship Id="rId4" Type="http://schemas.openxmlformats.org/officeDocument/2006/relationships/image" Target="../media/image143.png"/><Relationship Id="rId9" Type="http://schemas.openxmlformats.org/officeDocument/2006/relationships/image" Target="../media/image74.png"/><Relationship Id="rId14" Type="http://schemas.openxmlformats.org/officeDocument/2006/relationships/image" Target="../media/image147.png"/><Relationship Id="rId22" Type="http://schemas.openxmlformats.org/officeDocument/2006/relationships/image" Target="../media/image15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5.png"/><Relationship Id="rId13" Type="http://schemas.openxmlformats.org/officeDocument/2006/relationships/image" Target="../media/image160.png"/><Relationship Id="rId3" Type="http://schemas.openxmlformats.org/officeDocument/2006/relationships/image" Target="../media/image8.png"/><Relationship Id="rId7" Type="http://schemas.openxmlformats.org/officeDocument/2006/relationships/image" Target="../media/image144.png"/><Relationship Id="rId12" Type="http://schemas.openxmlformats.org/officeDocument/2006/relationships/image" Target="../media/image15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58.png"/><Relationship Id="rId5" Type="http://schemas.openxmlformats.org/officeDocument/2006/relationships/image" Target="../media/image11.png"/><Relationship Id="rId10" Type="http://schemas.openxmlformats.org/officeDocument/2006/relationships/image" Target="../media/image157.png"/><Relationship Id="rId4" Type="http://schemas.openxmlformats.org/officeDocument/2006/relationships/image" Target="../media/image143.png"/><Relationship Id="rId9" Type="http://schemas.openxmlformats.org/officeDocument/2006/relationships/image" Target="../media/image15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3.png"/><Relationship Id="rId13" Type="http://schemas.openxmlformats.org/officeDocument/2006/relationships/image" Target="../media/image168.png"/><Relationship Id="rId3" Type="http://schemas.openxmlformats.org/officeDocument/2006/relationships/image" Target="../media/image8.png"/><Relationship Id="rId7" Type="http://schemas.openxmlformats.org/officeDocument/2006/relationships/image" Target="../media/image162.png"/><Relationship Id="rId12" Type="http://schemas.openxmlformats.org/officeDocument/2006/relationships/image" Target="../media/image16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1.png"/><Relationship Id="rId11" Type="http://schemas.openxmlformats.org/officeDocument/2006/relationships/image" Target="../media/image166.png"/><Relationship Id="rId5" Type="http://schemas.openxmlformats.org/officeDocument/2006/relationships/image" Target="../media/image11.png"/><Relationship Id="rId10" Type="http://schemas.openxmlformats.org/officeDocument/2006/relationships/image" Target="../media/image165.png"/><Relationship Id="rId4" Type="http://schemas.openxmlformats.org/officeDocument/2006/relationships/image" Target="../media/image143.png"/><Relationship Id="rId9" Type="http://schemas.openxmlformats.org/officeDocument/2006/relationships/image" Target="../media/image16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1.png"/><Relationship Id="rId3" Type="http://schemas.openxmlformats.org/officeDocument/2006/relationships/image" Target="../media/image8.png"/><Relationship Id="rId7" Type="http://schemas.openxmlformats.org/officeDocument/2006/relationships/image" Target="../media/image17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9.png"/><Relationship Id="rId11" Type="http://schemas.openxmlformats.org/officeDocument/2006/relationships/image" Target="../media/image174.png"/><Relationship Id="rId5" Type="http://schemas.openxmlformats.org/officeDocument/2006/relationships/image" Target="../media/image11.png"/><Relationship Id="rId10" Type="http://schemas.openxmlformats.org/officeDocument/2006/relationships/image" Target="../media/image173.png"/><Relationship Id="rId4" Type="http://schemas.openxmlformats.org/officeDocument/2006/relationships/image" Target="../media/image143.png"/><Relationship Id="rId9" Type="http://schemas.openxmlformats.org/officeDocument/2006/relationships/image" Target="../media/image17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7.png"/><Relationship Id="rId3" Type="http://schemas.openxmlformats.org/officeDocument/2006/relationships/image" Target="../media/image8.png"/><Relationship Id="rId7" Type="http://schemas.openxmlformats.org/officeDocument/2006/relationships/image" Target="../media/image17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5.png"/><Relationship Id="rId11" Type="http://schemas.openxmlformats.org/officeDocument/2006/relationships/image" Target="../media/image179.png"/><Relationship Id="rId5" Type="http://schemas.openxmlformats.org/officeDocument/2006/relationships/image" Target="../media/image11.png"/><Relationship Id="rId10" Type="http://schemas.openxmlformats.org/officeDocument/2006/relationships/image" Target="../media/image178.png"/><Relationship Id="rId4" Type="http://schemas.openxmlformats.org/officeDocument/2006/relationships/image" Target="../media/image143.png"/><Relationship Id="rId9" Type="http://schemas.openxmlformats.org/officeDocument/2006/relationships/image" Target="../media/image17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2.png"/><Relationship Id="rId3" Type="http://schemas.openxmlformats.org/officeDocument/2006/relationships/image" Target="../media/image8.png"/><Relationship Id="rId7" Type="http://schemas.openxmlformats.org/officeDocument/2006/relationships/image" Target="../media/image18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0.png"/><Relationship Id="rId11" Type="http://schemas.openxmlformats.org/officeDocument/2006/relationships/image" Target="../media/image184.png"/><Relationship Id="rId5" Type="http://schemas.openxmlformats.org/officeDocument/2006/relationships/image" Target="../media/image11.png"/><Relationship Id="rId10" Type="http://schemas.openxmlformats.org/officeDocument/2006/relationships/image" Target="../media/image183.png"/><Relationship Id="rId4" Type="http://schemas.openxmlformats.org/officeDocument/2006/relationships/image" Target="../media/image143.png"/><Relationship Id="rId9" Type="http://schemas.openxmlformats.org/officeDocument/2006/relationships/image" Target="../media/image17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7.png"/><Relationship Id="rId3" Type="http://schemas.openxmlformats.org/officeDocument/2006/relationships/image" Target="../media/image8.png"/><Relationship Id="rId7" Type="http://schemas.openxmlformats.org/officeDocument/2006/relationships/image" Target="../media/image18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5.png"/><Relationship Id="rId11" Type="http://schemas.openxmlformats.org/officeDocument/2006/relationships/image" Target="../media/image189.png"/><Relationship Id="rId5" Type="http://schemas.openxmlformats.org/officeDocument/2006/relationships/image" Target="../media/image11.png"/><Relationship Id="rId10" Type="http://schemas.openxmlformats.org/officeDocument/2006/relationships/image" Target="../media/image188.png"/><Relationship Id="rId4" Type="http://schemas.openxmlformats.org/officeDocument/2006/relationships/image" Target="../media/image143.png"/><Relationship Id="rId9" Type="http://schemas.openxmlformats.org/officeDocument/2006/relationships/image" Target="../media/image17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png"/><Relationship Id="rId13" Type="http://schemas.openxmlformats.org/officeDocument/2006/relationships/image" Target="../media/image197.png"/><Relationship Id="rId18" Type="http://schemas.openxmlformats.org/officeDocument/2006/relationships/image" Target="../media/image202.png"/><Relationship Id="rId26" Type="http://schemas.openxmlformats.org/officeDocument/2006/relationships/image" Target="../media/image210.png"/><Relationship Id="rId3" Type="http://schemas.openxmlformats.org/officeDocument/2006/relationships/image" Target="../media/image8.png"/><Relationship Id="rId21" Type="http://schemas.openxmlformats.org/officeDocument/2006/relationships/image" Target="../media/image205.png"/><Relationship Id="rId7" Type="http://schemas.openxmlformats.org/officeDocument/2006/relationships/image" Target="../media/image191.png"/><Relationship Id="rId12" Type="http://schemas.openxmlformats.org/officeDocument/2006/relationships/image" Target="../media/image196.png"/><Relationship Id="rId17" Type="http://schemas.openxmlformats.org/officeDocument/2006/relationships/image" Target="../media/image201.png"/><Relationship Id="rId25" Type="http://schemas.openxmlformats.org/officeDocument/2006/relationships/image" Target="../media/image209.png"/><Relationship Id="rId2" Type="http://schemas.openxmlformats.org/officeDocument/2006/relationships/image" Target="../media/image1.png"/><Relationship Id="rId16" Type="http://schemas.openxmlformats.org/officeDocument/2006/relationships/image" Target="../media/image200.png"/><Relationship Id="rId20" Type="http://schemas.openxmlformats.org/officeDocument/2006/relationships/image" Target="../media/image20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0.png"/><Relationship Id="rId11" Type="http://schemas.openxmlformats.org/officeDocument/2006/relationships/image" Target="../media/image195.png"/><Relationship Id="rId24" Type="http://schemas.openxmlformats.org/officeDocument/2006/relationships/image" Target="../media/image208.png"/><Relationship Id="rId5" Type="http://schemas.openxmlformats.org/officeDocument/2006/relationships/image" Target="../media/image11.png"/><Relationship Id="rId15" Type="http://schemas.openxmlformats.org/officeDocument/2006/relationships/image" Target="../media/image199.png"/><Relationship Id="rId23" Type="http://schemas.openxmlformats.org/officeDocument/2006/relationships/image" Target="../media/image207.png"/><Relationship Id="rId10" Type="http://schemas.openxmlformats.org/officeDocument/2006/relationships/image" Target="../media/image194.png"/><Relationship Id="rId19" Type="http://schemas.openxmlformats.org/officeDocument/2006/relationships/image" Target="../media/image203.png"/><Relationship Id="rId4" Type="http://schemas.openxmlformats.org/officeDocument/2006/relationships/image" Target="../media/image143.png"/><Relationship Id="rId9" Type="http://schemas.openxmlformats.org/officeDocument/2006/relationships/image" Target="../media/image193.png"/><Relationship Id="rId14" Type="http://schemas.openxmlformats.org/officeDocument/2006/relationships/image" Target="../media/image198.png"/><Relationship Id="rId22" Type="http://schemas.openxmlformats.org/officeDocument/2006/relationships/image" Target="../media/image206.png"/><Relationship Id="rId27" Type="http://schemas.openxmlformats.org/officeDocument/2006/relationships/image" Target="../media/image211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4.png"/><Relationship Id="rId3" Type="http://schemas.openxmlformats.org/officeDocument/2006/relationships/image" Target="../media/image8.png"/><Relationship Id="rId7" Type="http://schemas.openxmlformats.org/officeDocument/2006/relationships/image" Target="../media/image2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2.png"/><Relationship Id="rId5" Type="http://schemas.openxmlformats.org/officeDocument/2006/relationships/image" Target="../media/image11.png"/><Relationship Id="rId4" Type="http://schemas.openxmlformats.org/officeDocument/2006/relationships/image" Target="../media/image14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6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.png"/><Relationship Id="rId4" Type="http://schemas.openxmlformats.org/officeDocument/2006/relationships/image" Target="../media/image27.png"/><Relationship Id="rId9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6.png"/><Relationship Id="rId3" Type="http://schemas.openxmlformats.org/officeDocument/2006/relationships/image" Target="../media/image8.png"/><Relationship Id="rId7" Type="http://schemas.openxmlformats.org/officeDocument/2006/relationships/image" Target="../media/image2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5.png"/><Relationship Id="rId5" Type="http://schemas.openxmlformats.org/officeDocument/2006/relationships/image" Target="../media/image11.png"/><Relationship Id="rId4" Type="http://schemas.openxmlformats.org/officeDocument/2006/relationships/image" Target="../media/image143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3.png"/><Relationship Id="rId13" Type="http://schemas.openxmlformats.org/officeDocument/2006/relationships/image" Target="../media/image221.png"/><Relationship Id="rId3" Type="http://schemas.openxmlformats.org/officeDocument/2006/relationships/image" Target="../media/image8.png"/><Relationship Id="rId7" Type="http://schemas.openxmlformats.org/officeDocument/2006/relationships/image" Target="../media/image162.png"/><Relationship Id="rId12" Type="http://schemas.openxmlformats.org/officeDocument/2006/relationships/image" Target="../media/image2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7.png"/><Relationship Id="rId11" Type="http://schemas.openxmlformats.org/officeDocument/2006/relationships/image" Target="../media/image219.png"/><Relationship Id="rId5" Type="http://schemas.openxmlformats.org/officeDocument/2006/relationships/image" Target="../media/image11.png"/><Relationship Id="rId10" Type="http://schemas.openxmlformats.org/officeDocument/2006/relationships/image" Target="../media/image218.png"/><Relationship Id="rId4" Type="http://schemas.openxmlformats.org/officeDocument/2006/relationships/image" Target="../media/image143.png"/><Relationship Id="rId9" Type="http://schemas.openxmlformats.org/officeDocument/2006/relationships/image" Target="../media/image164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4.png"/><Relationship Id="rId13" Type="http://schemas.openxmlformats.org/officeDocument/2006/relationships/image" Target="../media/image228.png"/><Relationship Id="rId3" Type="http://schemas.openxmlformats.org/officeDocument/2006/relationships/image" Target="../media/image8.png"/><Relationship Id="rId7" Type="http://schemas.openxmlformats.org/officeDocument/2006/relationships/image" Target="../media/image223.png"/><Relationship Id="rId12" Type="http://schemas.openxmlformats.org/officeDocument/2006/relationships/image" Target="../media/image2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2.png"/><Relationship Id="rId11" Type="http://schemas.openxmlformats.org/officeDocument/2006/relationships/image" Target="../media/image226.png"/><Relationship Id="rId5" Type="http://schemas.openxmlformats.org/officeDocument/2006/relationships/image" Target="../media/image11.png"/><Relationship Id="rId10" Type="http://schemas.openxmlformats.org/officeDocument/2006/relationships/image" Target="../media/image225.png"/><Relationship Id="rId4" Type="http://schemas.openxmlformats.org/officeDocument/2006/relationships/image" Target="../media/image143.png"/><Relationship Id="rId9" Type="http://schemas.openxmlformats.org/officeDocument/2006/relationships/image" Target="../media/image164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0.png"/><Relationship Id="rId3" Type="http://schemas.openxmlformats.org/officeDocument/2006/relationships/image" Target="../media/image8.png"/><Relationship Id="rId7" Type="http://schemas.openxmlformats.org/officeDocument/2006/relationships/image" Target="../media/image2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9.png"/><Relationship Id="rId5" Type="http://schemas.openxmlformats.org/officeDocument/2006/relationships/image" Target="../media/image11.png"/><Relationship Id="rId4" Type="http://schemas.openxmlformats.org/officeDocument/2006/relationships/image" Target="../media/image143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3.png"/><Relationship Id="rId3" Type="http://schemas.openxmlformats.org/officeDocument/2006/relationships/image" Target="../media/image8.png"/><Relationship Id="rId7" Type="http://schemas.openxmlformats.org/officeDocument/2006/relationships/image" Target="../media/image2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1.png"/><Relationship Id="rId11" Type="http://schemas.openxmlformats.org/officeDocument/2006/relationships/image" Target="../media/image235.png"/><Relationship Id="rId5" Type="http://schemas.openxmlformats.org/officeDocument/2006/relationships/image" Target="../media/image11.png"/><Relationship Id="rId10" Type="http://schemas.openxmlformats.org/officeDocument/2006/relationships/image" Target="../media/image234.png"/><Relationship Id="rId4" Type="http://schemas.openxmlformats.org/officeDocument/2006/relationships/image" Target="../media/image143.png"/><Relationship Id="rId9" Type="http://schemas.openxmlformats.org/officeDocument/2006/relationships/image" Target="../media/image172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7.png"/><Relationship Id="rId3" Type="http://schemas.openxmlformats.org/officeDocument/2006/relationships/image" Target="../media/image8.png"/><Relationship Id="rId7" Type="http://schemas.openxmlformats.org/officeDocument/2006/relationships/image" Target="../media/image2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5.png"/><Relationship Id="rId5" Type="http://schemas.openxmlformats.org/officeDocument/2006/relationships/image" Target="../media/image11.png"/><Relationship Id="rId4" Type="http://schemas.openxmlformats.org/officeDocument/2006/relationships/image" Target="../media/image143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9.png"/><Relationship Id="rId3" Type="http://schemas.openxmlformats.org/officeDocument/2006/relationships/image" Target="../media/image8.png"/><Relationship Id="rId7" Type="http://schemas.openxmlformats.org/officeDocument/2006/relationships/image" Target="../media/image23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0.png"/><Relationship Id="rId5" Type="http://schemas.openxmlformats.org/officeDocument/2006/relationships/image" Target="../media/image11.png"/><Relationship Id="rId4" Type="http://schemas.openxmlformats.org/officeDocument/2006/relationships/image" Target="../media/image143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png"/><Relationship Id="rId3" Type="http://schemas.openxmlformats.org/officeDocument/2006/relationships/image" Target="../media/image8.png"/><Relationship Id="rId7" Type="http://schemas.openxmlformats.org/officeDocument/2006/relationships/image" Target="../media/image24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5.png"/><Relationship Id="rId5" Type="http://schemas.openxmlformats.org/officeDocument/2006/relationships/image" Target="../media/image11.png"/><Relationship Id="rId4" Type="http://schemas.openxmlformats.org/officeDocument/2006/relationships/image" Target="../media/image143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3.png"/><Relationship Id="rId13" Type="http://schemas.openxmlformats.org/officeDocument/2006/relationships/image" Target="../media/image197.png"/><Relationship Id="rId18" Type="http://schemas.openxmlformats.org/officeDocument/2006/relationships/image" Target="../media/image247.png"/><Relationship Id="rId26" Type="http://schemas.openxmlformats.org/officeDocument/2006/relationships/image" Target="../media/image210.png"/><Relationship Id="rId3" Type="http://schemas.openxmlformats.org/officeDocument/2006/relationships/image" Target="../media/image8.png"/><Relationship Id="rId21" Type="http://schemas.openxmlformats.org/officeDocument/2006/relationships/image" Target="../media/image248.png"/><Relationship Id="rId7" Type="http://schemas.openxmlformats.org/officeDocument/2006/relationships/image" Target="../media/image191.png"/><Relationship Id="rId12" Type="http://schemas.openxmlformats.org/officeDocument/2006/relationships/image" Target="../media/image196.png"/><Relationship Id="rId17" Type="http://schemas.openxmlformats.org/officeDocument/2006/relationships/image" Target="../media/image246.png"/><Relationship Id="rId25" Type="http://schemas.openxmlformats.org/officeDocument/2006/relationships/image" Target="../media/image251.png"/><Relationship Id="rId2" Type="http://schemas.openxmlformats.org/officeDocument/2006/relationships/image" Target="../media/image1.png"/><Relationship Id="rId16" Type="http://schemas.openxmlformats.org/officeDocument/2006/relationships/image" Target="../media/image200.png"/><Relationship Id="rId20" Type="http://schemas.openxmlformats.org/officeDocument/2006/relationships/image" Target="../media/image20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2.png"/><Relationship Id="rId11" Type="http://schemas.openxmlformats.org/officeDocument/2006/relationships/image" Target="../media/image195.png"/><Relationship Id="rId24" Type="http://schemas.openxmlformats.org/officeDocument/2006/relationships/image" Target="../media/image250.png"/><Relationship Id="rId5" Type="http://schemas.openxmlformats.org/officeDocument/2006/relationships/image" Target="../media/image11.png"/><Relationship Id="rId15" Type="http://schemas.openxmlformats.org/officeDocument/2006/relationships/image" Target="../media/image245.png"/><Relationship Id="rId23" Type="http://schemas.openxmlformats.org/officeDocument/2006/relationships/image" Target="../media/image207.png"/><Relationship Id="rId10" Type="http://schemas.openxmlformats.org/officeDocument/2006/relationships/image" Target="../media/image194.png"/><Relationship Id="rId19" Type="http://schemas.openxmlformats.org/officeDocument/2006/relationships/image" Target="../media/image203.png"/><Relationship Id="rId4" Type="http://schemas.openxmlformats.org/officeDocument/2006/relationships/image" Target="../media/image143.png"/><Relationship Id="rId9" Type="http://schemas.openxmlformats.org/officeDocument/2006/relationships/image" Target="../media/image193.png"/><Relationship Id="rId14" Type="http://schemas.openxmlformats.org/officeDocument/2006/relationships/image" Target="../media/image244.png"/><Relationship Id="rId22" Type="http://schemas.openxmlformats.org/officeDocument/2006/relationships/image" Target="../media/image249.png"/><Relationship Id="rId27" Type="http://schemas.openxmlformats.org/officeDocument/2006/relationships/image" Target="../media/image252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4.png"/><Relationship Id="rId3" Type="http://schemas.openxmlformats.org/officeDocument/2006/relationships/image" Target="../media/image8.png"/><Relationship Id="rId7" Type="http://schemas.openxmlformats.org/officeDocument/2006/relationships/image" Target="../media/image25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2.png"/><Relationship Id="rId5" Type="http://schemas.openxmlformats.org/officeDocument/2006/relationships/image" Target="../media/image11.png"/><Relationship Id="rId4" Type="http://schemas.openxmlformats.org/officeDocument/2006/relationships/image" Target="../media/image14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9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6.png"/><Relationship Id="rId3" Type="http://schemas.openxmlformats.org/officeDocument/2006/relationships/image" Target="../media/image8.png"/><Relationship Id="rId7" Type="http://schemas.openxmlformats.org/officeDocument/2006/relationships/image" Target="../media/image25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7.png"/><Relationship Id="rId11" Type="http://schemas.openxmlformats.org/officeDocument/2006/relationships/image" Target="../media/image259.png"/><Relationship Id="rId5" Type="http://schemas.openxmlformats.org/officeDocument/2006/relationships/image" Target="../media/image11.png"/><Relationship Id="rId10" Type="http://schemas.openxmlformats.org/officeDocument/2006/relationships/image" Target="../media/image258.png"/><Relationship Id="rId4" Type="http://schemas.openxmlformats.org/officeDocument/2006/relationships/image" Target="../media/image143.png"/><Relationship Id="rId9" Type="http://schemas.openxmlformats.org/officeDocument/2006/relationships/image" Target="../media/image257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png"/><Relationship Id="rId3" Type="http://schemas.openxmlformats.org/officeDocument/2006/relationships/image" Target="../media/image8.png"/><Relationship Id="rId7" Type="http://schemas.openxmlformats.org/officeDocument/2006/relationships/image" Target="../media/image261.png"/><Relationship Id="rId12" Type="http://schemas.openxmlformats.org/officeDocument/2006/relationships/image" Target="../media/image26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0.png"/><Relationship Id="rId11" Type="http://schemas.openxmlformats.org/officeDocument/2006/relationships/image" Target="../media/image264.png"/><Relationship Id="rId5" Type="http://schemas.openxmlformats.org/officeDocument/2006/relationships/image" Target="../media/image11.png"/><Relationship Id="rId10" Type="http://schemas.openxmlformats.org/officeDocument/2006/relationships/image" Target="../media/image263.png"/><Relationship Id="rId4" Type="http://schemas.openxmlformats.org/officeDocument/2006/relationships/image" Target="../media/image143.png"/><Relationship Id="rId9" Type="http://schemas.openxmlformats.org/officeDocument/2006/relationships/image" Target="../media/image262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7.png"/><Relationship Id="rId3" Type="http://schemas.openxmlformats.org/officeDocument/2006/relationships/image" Target="../media/image8.png"/><Relationship Id="rId7" Type="http://schemas.openxmlformats.org/officeDocument/2006/relationships/image" Target="../media/image266.png"/><Relationship Id="rId12" Type="http://schemas.openxmlformats.org/officeDocument/2006/relationships/image" Target="../media/image26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2.png"/><Relationship Id="rId11" Type="http://schemas.openxmlformats.org/officeDocument/2006/relationships/image" Target="../media/image270.png"/><Relationship Id="rId5" Type="http://schemas.openxmlformats.org/officeDocument/2006/relationships/image" Target="../media/image11.png"/><Relationship Id="rId10" Type="http://schemas.openxmlformats.org/officeDocument/2006/relationships/image" Target="../media/image269.png"/><Relationship Id="rId4" Type="http://schemas.openxmlformats.org/officeDocument/2006/relationships/image" Target="../media/image143.png"/><Relationship Id="rId9" Type="http://schemas.openxmlformats.org/officeDocument/2006/relationships/image" Target="../media/image268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2.png"/><Relationship Id="rId3" Type="http://schemas.openxmlformats.org/officeDocument/2006/relationships/image" Target="../media/image8.png"/><Relationship Id="rId7" Type="http://schemas.openxmlformats.org/officeDocument/2006/relationships/image" Target="../media/image172.png"/><Relationship Id="rId12" Type="http://schemas.openxmlformats.org/officeDocument/2006/relationships/image" Target="../media/image26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1.png"/><Relationship Id="rId11" Type="http://schemas.openxmlformats.org/officeDocument/2006/relationships/image" Target="../media/image275.png"/><Relationship Id="rId5" Type="http://schemas.openxmlformats.org/officeDocument/2006/relationships/image" Target="../media/image11.png"/><Relationship Id="rId10" Type="http://schemas.openxmlformats.org/officeDocument/2006/relationships/image" Target="../media/image274.png"/><Relationship Id="rId4" Type="http://schemas.openxmlformats.org/officeDocument/2006/relationships/image" Target="../media/image143.png"/><Relationship Id="rId9" Type="http://schemas.openxmlformats.org/officeDocument/2006/relationships/image" Target="../media/image273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7.png"/><Relationship Id="rId3" Type="http://schemas.openxmlformats.org/officeDocument/2006/relationships/image" Target="../media/image8.png"/><Relationship Id="rId7" Type="http://schemas.openxmlformats.org/officeDocument/2006/relationships/image" Target="../media/image276.png"/><Relationship Id="rId12" Type="http://schemas.openxmlformats.org/officeDocument/2006/relationships/image" Target="../media/image26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2.png"/><Relationship Id="rId11" Type="http://schemas.openxmlformats.org/officeDocument/2006/relationships/image" Target="../media/image280.png"/><Relationship Id="rId5" Type="http://schemas.openxmlformats.org/officeDocument/2006/relationships/image" Target="../media/image11.png"/><Relationship Id="rId10" Type="http://schemas.openxmlformats.org/officeDocument/2006/relationships/image" Target="../media/image279.png"/><Relationship Id="rId4" Type="http://schemas.openxmlformats.org/officeDocument/2006/relationships/image" Target="../media/image143.png"/><Relationship Id="rId9" Type="http://schemas.openxmlformats.org/officeDocument/2006/relationships/image" Target="../media/image278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81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2.png"/><Relationship Id="rId5" Type="http://schemas.openxmlformats.org/officeDocument/2006/relationships/image" Target="../media/image2.png"/><Relationship Id="rId4" Type="http://schemas.openxmlformats.org/officeDocument/2006/relationships/image" Target="../media/image27.png"/><Relationship Id="rId9" Type="http://schemas.openxmlformats.org/officeDocument/2006/relationships/image" Target="../media/image11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6.png"/><Relationship Id="rId13" Type="http://schemas.openxmlformats.org/officeDocument/2006/relationships/image" Target="../media/image290.png"/><Relationship Id="rId3" Type="http://schemas.openxmlformats.org/officeDocument/2006/relationships/image" Target="../media/image8.png"/><Relationship Id="rId7" Type="http://schemas.openxmlformats.org/officeDocument/2006/relationships/image" Target="../media/image285.png"/><Relationship Id="rId12" Type="http://schemas.openxmlformats.org/officeDocument/2006/relationships/image" Target="../media/image289.png"/><Relationship Id="rId2" Type="http://schemas.openxmlformats.org/officeDocument/2006/relationships/image" Target="../media/image1.png"/><Relationship Id="rId16" Type="http://schemas.openxmlformats.org/officeDocument/2006/relationships/image" Target="../media/image29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4.png"/><Relationship Id="rId11" Type="http://schemas.openxmlformats.org/officeDocument/2006/relationships/image" Target="../media/image288.png"/><Relationship Id="rId5" Type="http://schemas.openxmlformats.org/officeDocument/2006/relationships/image" Target="../media/image11.png"/><Relationship Id="rId15" Type="http://schemas.openxmlformats.org/officeDocument/2006/relationships/image" Target="../media/image13.png"/><Relationship Id="rId10" Type="http://schemas.openxmlformats.org/officeDocument/2006/relationships/image" Target="../media/image287.png"/><Relationship Id="rId4" Type="http://schemas.openxmlformats.org/officeDocument/2006/relationships/image" Target="../media/image283.png"/><Relationship Id="rId9" Type="http://schemas.openxmlformats.org/officeDocument/2006/relationships/image" Target="../media/image286.png"/><Relationship Id="rId14" Type="http://schemas.openxmlformats.org/officeDocument/2006/relationships/image" Target="../media/image291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5.png"/><Relationship Id="rId3" Type="http://schemas.openxmlformats.org/officeDocument/2006/relationships/image" Target="../media/image293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297.png"/><Relationship Id="rId4" Type="http://schemas.openxmlformats.org/officeDocument/2006/relationships/image" Target="../media/image294.png"/><Relationship Id="rId9" Type="http://schemas.openxmlformats.org/officeDocument/2006/relationships/image" Target="../media/image296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300.png"/><Relationship Id="rId12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9.png"/><Relationship Id="rId11" Type="http://schemas.openxmlformats.org/officeDocument/2006/relationships/image" Target="../media/image303.png"/><Relationship Id="rId5" Type="http://schemas.openxmlformats.org/officeDocument/2006/relationships/image" Target="../media/image8.png"/><Relationship Id="rId10" Type="http://schemas.openxmlformats.org/officeDocument/2006/relationships/image" Target="../media/image302.png"/><Relationship Id="rId4" Type="http://schemas.openxmlformats.org/officeDocument/2006/relationships/image" Target="../media/image298.png"/><Relationship Id="rId9" Type="http://schemas.openxmlformats.org/officeDocument/2006/relationships/image" Target="../media/image301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300.png"/><Relationship Id="rId12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9.png"/><Relationship Id="rId11" Type="http://schemas.openxmlformats.org/officeDocument/2006/relationships/image" Target="../media/image303.png"/><Relationship Id="rId5" Type="http://schemas.openxmlformats.org/officeDocument/2006/relationships/image" Target="../media/image8.png"/><Relationship Id="rId10" Type="http://schemas.openxmlformats.org/officeDocument/2006/relationships/image" Target="../media/image302.png"/><Relationship Id="rId4" Type="http://schemas.openxmlformats.org/officeDocument/2006/relationships/image" Target="../media/image304.png"/><Relationship Id="rId9" Type="http://schemas.openxmlformats.org/officeDocument/2006/relationships/image" Target="../media/image30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11" Type="http://schemas.openxmlformats.org/officeDocument/2006/relationships/image" Target="../media/image9.png"/><Relationship Id="rId5" Type="http://schemas.openxmlformats.org/officeDocument/2006/relationships/image" Target="../media/image35.png"/><Relationship Id="rId10" Type="http://schemas.openxmlformats.org/officeDocument/2006/relationships/image" Target="../media/image8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0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2.png"/><Relationship Id="rId4" Type="http://schemas.openxmlformats.org/officeDocument/2006/relationships/image" Target="../media/image27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1.png"/><Relationship Id="rId18" Type="http://schemas.openxmlformats.org/officeDocument/2006/relationships/image" Target="../media/image56.png"/><Relationship Id="rId26" Type="http://schemas.openxmlformats.org/officeDocument/2006/relationships/image" Target="../media/image64.png"/><Relationship Id="rId3" Type="http://schemas.openxmlformats.org/officeDocument/2006/relationships/image" Target="../media/image13.png"/><Relationship Id="rId21" Type="http://schemas.openxmlformats.org/officeDocument/2006/relationships/image" Target="../media/image59.png"/><Relationship Id="rId7" Type="http://schemas.openxmlformats.org/officeDocument/2006/relationships/image" Target="../media/image45.png"/><Relationship Id="rId12" Type="http://schemas.openxmlformats.org/officeDocument/2006/relationships/image" Target="../media/image50.png"/><Relationship Id="rId17" Type="http://schemas.openxmlformats.org/officeDocument/2006/relationships/image" Target="../media/image55.png"/><Relationship Id="rId25" Type="http://schemas.openxmlformats.org/officeDocument/2006/relationships/image" Target="../media/image63.png"/><Relationship Id="rId33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54.png"/><Relationship Id="rId20" Type="http://schemas.openxmlformats.org/officeDocument/2006/relationships/image" Target="../media/image58.png"/><Relationship Id="rId29" Type="http://schemas.openxmlformats.org/officeDocument/2006/relationships/image" Target="../media/image6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24" Type="http://schemas.openxmlformats.org/officeDocument/2006/relationships/image" Target="../media/image62.png"/><Relationship Id="rId32" Type="http://schemas.openxmlformats.org/officeDocument/2006/relationships/image" Target="../media/image9.png"/><Relationship Id="rId5" Type="http://schemas.openxmlformats.org/officeDocument/2006/relationships/image" Target="../media/image43.png"/><Relationship Id="rId15" Type="http://schemas.openxmlformats.org/officeDocument/2006/relationships/image" Target="../media/image53.png"/><Relationship Id="rId23" Type="http://schemas.openxmlformats.org/officeDocument/2006/relationships/image" Target="../media/image61.png"/><Relationship Id="rId28" Type="http://schemas.openxmlformats.org/officeDocument/2006/relationships/image" Target="../media/image66.png"/><Relationship Id="rId10" Type="http://schemas.openxmlformats.org/officeDocument/2006/relationships/image" Target="../media/image48.png"/><Relationship Id="rId19" Type="http://schemas.openxmlformats.org/officeDocument/2006/relationships/image" Target="../media/image57.png"/><Relationship Id="rId31" Type="http://schemas.openxmlformats.org/officeDocument/2006/relationships/image" Target="../media/image8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Relationship Id="rId14" Type="http://schemas.openxmlformats.org/officeDocument/2006/relationships/image" Target="../media/image52.png"/><Relationship Id="rId22" Type="http://schemas.openxmlformats.org/officeDocument/2006/relationships/image" Target="../media/image60.png"/><Relationship Id="rId27" Type="http://schemas.openxmlformats.org/officeDocument/2006/relationships/image" Target="../media/image65.png"/><Relationship Id="rId30" Type="http://schemas.openxmlformats.org/officeDocument/2006/relationships/image" Target="../media/image68.png"/><Relationship Id="rId8" Type="http://schemas.openxmlformats.org/officeDocument/2006/relationships/image" Target="../media/image4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9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0.png"/><Relationship Id="rId5" Type="http://schemas.openxmlformats.org/officeDocument/2006/relationships/image" Target="../media/image2.png"/><Relationship Id="rId4" Type="http://schemas.openxmlformats.org/officeDocument/2006/relationships/image" Target="../media/image27.pn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image" Target="../media/image80.png"/><Relationship Id="rId18" Type="http://schemas.openxmlformats.org/officeDocument/2006/relationships/image" Target="../media/image85.png"/><Relationship Id="rId3" Type="http://schemas.openxmlformats.org/officeDocument/2006/relationships/image" Target="../media/image13.png"/><Relationship Id="rId21" Type="http://schemas.openxmlformats.org/officeDocument/2006/relationships/image" Target="../media/image9.png"/><Relationship Id="rId7" Type="http://schemas.openxmlformats.org/officeDocument/2006/relationships/image" Target="../media/image74.png"/><Relationship Id="rId12" Type="http://schemas.openxmlformats.org/officeDocument/2006/relationships/image" Target="../media/image79.png"/><Relationship Id="rId17" Type="http://schemas.openxmlformats.org/officeDocument/2006/relationships/image" Target="../media/image84.png"/><Relationship Id="rId2" Type="http://schemas.openxmlformats.org/officeDocument/2006/relationships/image" Target="../media/image1.png"/><Relationship Id="rId16" Type="http://schemas.openxmlformats.org/officeDocument/2006/relationships/image" Target="../media/image83.png"/><Relationship Id="rId20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3.png"/><Relationship Id="rId11" Type="http://schemas.openxmlformats.org/officeDocument/2006/relationships/image" Target="../media/image78.png"/><Relationship Id="rId5" Type="http://schemas.openxmlformats.org/officeDocument/2006/relationships/image" Target="../media/image72.png"/><Relationship Id="rId15" Type="http://schemas.openxmlformats.org/officeDocument/2006/relationships/image" Target="../media/image82.png"/><Relationship Id="rId10" Type="http://schemas.openxmlformats.org/officeDocument/2006/relationships/image" Target="../media/image77.png"/><Relationship Id="rId19" Type="http://schemas.openxmlformats.org/officeDocument/2006/relationships/image" Target="../media/image86.png"/><Relationship Id="rId4" Type="http://schemas.openxmlformats.org/officeDocument/2006/relationships/image" Target="../media/image71.png"/><Relationship Id="rId9" Type="http://schemas.openxmlformats.org/officeDocument/2006/relationships/image" Target="../media/image76.png"/><Relationship Id="rId14" Type="http://schemas.openxmlformats.org/officeDocument/2006/relationships/image" Target="../media/image81.png"/><Relationship Id="rId2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51724" y="0"/>
            <a:ext cx="17733990" cy="10443350"/>
            <a:chOff x="551724" y="0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51724" y="0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039409" y="8713757"/>
            <a:ext cx="10206897" cy="1003984"/>
            <a:chOff x="4039409" y="8713757"/>
            <a:chExt cx="10206897" cy="100398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39409" y="8713757"/>
              <a:ext cx="10206897" cy="1003984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189727" y="8753508"/>
            <a:ext cx="7733605" cy="1114882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913632" y="8663546"/>
            <a:ext cx="3375901" cy="1212729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968884" y="9194321"/>
            <a:ext cx="678192" cy="42857"/>
            <a:chOff x="6968884" y="9194321"/>
            <a:chExt cx="678192" cy="4285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5400000">
              <a:off x="6968884" y="9194321"/>
              <a:ext cx="678192" cy="42857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458963" y="3002753"/>
            <a:ext cx="16133682" cy="6356967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605953" y="2020095"/>
            <a:ext cx="3201580" cy="3201580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669154" y="2276412"/>
            <a:ext cx="3125753" cy="731525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527307" y="2248478"/>
            <a:ext cx="7609534" cy="743249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-863669" y="456157"/>
            <a:ext cx="17192999" cy="2652857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735066" y="2238095"/>
            <a:ext cx="14815583" cy="57143"/>
            <a:chOff x="1735066" y="2238095"/>
            <a:chExt cx="14815583" cy="57143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735066" y="2238095"/>
              <a:ext cx="14815583" cy="5714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3162986" y="7401565"/>
            <a:ext cx="1704310" cy="1703561"/>
            <a:chOff x="13162986" y="7401565"/>
            <a:chExt cx="1704310" cy="170356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3162986" y="7401565"/>
              <a:ext cx="1704310" cy="1703561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5181399" y="5051766"/>
            <a:ext cx="3201580" cy="32015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509821" y="1048478"/>
              <a:ext cx="9608630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943622" y="1963050"/>
            <a:ext cx="9934294" cy="2470084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6840937" y="4317042"/>
            <a:ext cx="4170902" cy="4170902"/>
            <a:chOff x="6840937" y="4317042"/>
            <a:chExt cx="4170902" cy="4170902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840937" y="4317042"/>
              <a:ext cx="4170902" cy="417090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166492" y="4203946"/>
            <a:ext cx="2240651" cy="6081768"/>
            <a:chOff x="12166492" y="4203946"/>
            <a:chExt cx="2240651" cy="608176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166492" y="4203946"/>
              <a:ext cx="2240651" cy="6081768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3237737" y="4317042"/>
            <a:ext cx="2364649" cy="5885838"/>
            <a:chOff x="3237737" y="4317042"/>
            <a:chExt cx="2364649" cy="5885838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237737" y="4317042"/>
              <a:ext cx="2364649" cy="5885838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2344810" y="6895754"/>
            <a:ext cx="3184380" cy="3184380"/>
            <a:chOff x="12344810" y="6895754"/>
            <a:chExt cx="3184380" cy="3184380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344810" y="6895754"/>
              <a:ext cx="3184380" cy="31843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5548" y="1852310"/>
            <a:ext cx="7839122" cy="180688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509821" y="1048478"/>
              <a:ext cx="9608630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1531264" y="7023881"/>
            <a:ext cx="15202070" cy="3061428"/>
            <a:chOff x="1531264" y="7023881"/>
            <a:chExt cx="15202070" cy="3061428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547854" y="7077418"/>
              <a:ext cx="15185479" cy="43917"/>
              <a:chOff x="1547854" y="7077418"/>
              <a:chExt cx="15185479" cy="43917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547854" y="7077418"/>
                <a:ext cx="15185479" cy="43917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531264" y="7023881"/>
              <a:ext cx="3466993" cy="3061428"/>
              <a:chOff x="1531264" y="7023881"/>
              <a:chExt cx="3466993" cy="3061428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531264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61580" y="7834931"/>
              <a:ext cx="4507311" cy="881750"/>
            </a:xfrm>
            <a:prstGeom prst="rect">
              <a:avLst/>
            </a:prstGeom>
          </p:spPr>
        </p:pic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689618" y="8577322"/>
              <a:ext cx="3249196" cy="1125453"/>
            </a:xfrm>
            <a:prstGeom prst="rect">
              <a:avLst/>
            </a:prstGeom>
          </p:spPr>
        </p:pic>
        <p:grpSp>
          <p:nvGrpSpPr>
            <p:cNvPr id="1007" name="그룹 1007"/>
            <p:cNvGrpSpPr/>
            <p:nvPr/>
          </p:nvGrpSpPr>
          <p:grpSpPr>
            <a:xfrm>
              <a:off x="5442956" y="7023881"/>
              <a:ext cx="3466993" cy="3061428"/>
              <a:chOff x="5442956" y="7023881"/>
              <a:chExt cx="3466993" cy="3061428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5442956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4496577" y="7834931"/>
              <a:ext cx="4532635" cy="881750"/>
            </a:xfrm>
            <a:prstGeom prst="rect">
              <a:avLst/>
            </a:prstGeom>
          </p:spPr>
        </p:pic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5602194" y="8577263"/>
              <a:ext cx="3286745" cy="1125955"/>
            </a:xfrm>
            <a:prstGeom prst="rect">
              <a:avLst/>
            </a:prstGeom>
          </p:spPr>
        </p:pic>
        <p:grpSp>
          <p:nvGrpSpPr>
            <p:cNvPr id="1008" name="그룹 1008"/>
            <p:cNvGrpSpPr/>
            <p:nvPr/>
          </p:nvGrpSpPr>
          <p:grpSpPr>
            <a:xfrm>
              <a:off x="9354648" y="7023881"/>
              <a:ext cx="3466993" cy="3061428"/>
              <a:chOff x="9354648" y="7023881"/>
              <a:chExt cx="3466993" cy="3061428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9354648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413079" y="7834931"/>
              <a:ext cx="4527730" cy="881750"/>
            </a:xfrm>
            <a:prstGeom prst="rect">
              <a:avLst/>
            </a:prstGeom>
          </p:spPr>
        </p:pic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9559217" y="8586133"/>
              <a:ext cx="3165860" cy="1386250"/>
            </a:xfrm>
            <a:prstGeom prst="rect">
              <a:avLst/>
            </a:prstGeom>
          </p:spPr>
        </p:pic>
        <p:grpSp>
          <p:nvGrpSpPr>
            <p:cNvPr id="1009" name="그룹 1009"/>
            <p:cNvGrpSpPr/>
            <p:nvPr/>
          </p:nvGrpSpPr>
          <p:grpSpPr>
            <a:xfrm>
              <a:off x="13266340" y="7023881"/>
              <a:ext cx="3466993" cy="3061428"/>
              <a:chOff x="13266340" y="7023881"/>
              <a:chExt cx="3466993" cy="3061428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3266340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2327552" y="7834931"/>
              <a:ext cx="4500340" cy="881750"/>
            </a:xfrm>
            <a:prstGeom prst="rect">
              <a:avLst/>
            </a:prstGeom>
          </p:spPr>
        </p:pic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3324123" y="8579706"/>
              <a:ext cx="3520777" cy="148450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735067" y="3030639"/>
            <a:ext cx="15059260" cy="3567132"/>
            <a:chOff x="1735067" y="3030639"/>
            <a:chExt cx="15059260" cy="3567132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735067" y="3030639"/>
              <a:ext cx="15059260" cy="3567132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2139736" y="3458402"/>
            <a:ext cx="14423862" cy="2799926"/>
            <a:chOff x="2139736" y="3458402"/>
            <a:chExt cx="14423862" cy="2799926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2139736" y="3458402"/>
              <a:ext cx="14423862" cy="2799926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2903784" y="6377654"/>
            <a:ext cx="946487" cy="471123"/>
            <a:chOff x="2903784" y="6377654"/>
            <a:chExt cx="946487" cy="471123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 rot="-2280000">
              <a:off x="2903784" y="6377654"/>
              <a:ext cx="946487" cy="47112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69357" y="1671748"/>
            <a:ext cx="8739532" cy="1284475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509821" y="1048478"/>
              <a:ext cx="9608630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1735067" y="3030639"/>
            <a:ext cx="7053025" cy="3567132"/>
            <a:chOff x="1735067" y="3030639"/>
            <a:chExt cx="7053025" cy="3567132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35067" y="3030639"/>
              <a:ext cx="7053025" cy="356713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6457245" y="6597863"/>
            <a:ext cx="946487" cy="471123"/>
            <a:chOff x="6457245" y="6597863"/>
            <a:chExt cx="946487" cy="471123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6900000">
              <a:off x="6457245" y="6597863"/>
              <a:ext cx="946487" cy="47112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358012" y="3030639"/>
            <a:ext cx="7192636" cy="3567132"/>
            <a:chOff x="9358012" y="3030639"/>
            <a:chExt cx="7192636" cy="3567132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358012" y="3030639"/>
              <a:ext cx="7192636" cy="356713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2246080" y="3307771"/>
            <a:ext cx="6160685" cy="3039989"/>
            <a:chOff x="2246080" y="3307771"/>
            <a:chExt cx="6160685" cy="3039989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246080" y="3307771"/>
              <a:ext cx="6160685" cy="3039989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9671250" y="3395512"/>
            <a:ext cx="6459619" cy="2942724"/>
            <a:chOff x="9671250" y="3395512"/>
            <a:chExt cx="6459619" cy="2942724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671250" y="3395512"/>
              <a:ext cx="6459619" cy="2942724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7154938" y="6573550"/>
            <a:ext cx="2349335" cy="540601"/>
            <a:chOff x="7154938" y="6573550"/>
            <a:chExt cx="2349335" cy="540601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-1800000">
              <a:off x="7154938" y="6573550"/>
              <a:ext cx="2349335" cy="54060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531264" y="7023881"/>
            <a:ext cx="15202070" cy="3061428"/>
            <a:chOff x="1531264" y="7023881"/>
            <a:chExt cx="15202070" cy="3061428"/>
          </a:xfrm>
        </p:grpSpPr>
        <p:grpSp>
          <p:nvGrpSpPr>
            <p:cNvPr id="1011" name="그룹 1011"/>
            <p:cNvGrpSpPr/>
            <p:nvPr/>
          </p:nvGrpSpPr>
          <p:grpSpPr>
            <a:xfrm>
              <a:off x="1547854" y="7077418"/>
              <a:ext cx="15185479" cy="43917"/>
              <a:chOff x="1547854" y="7077418"/>
              <a:chExt cx="15185479" cy="43917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547854" y="7077418"/>
                <a:ext cx="15185479" cy="43917"/>
              </a:xfrm>
              <a:prstGeom prst="rect">
                <a:avLst/>
              </a:prstGeom>
            </p:spPr>
          </p:pic>
        </p:grpSp>
        <p:grpSp>
          <p:nvGrpSpPr>
            <p:cNvPr id="1012" name="그룹 1012"/>
            <p:cNvGrpSpPr/>
            <p:nvPr/>
          </p:nvGrpSpPr>
          <p:grpSpPr>
            <a:xfrm>
              <a:off x="1531264" y="7023881"/>
              <a:ext cx="3466993" cy="3061428"/>
              <a:chOff x="1531264" y="7023881"/>
              <a:chExt cx="3466993" cy="3061428"/>
            </a:xfrm>
          </p:grpSpPr>
          <p:pic>
            <p:nvPicPr>
              <p:cNvPr id="36" name="Object 35"/>
              <p:cNvPicPr>
                <a:picLocks noChangeAspect="1"/>
              </p:cNvPicPr>
              <p:nvPr/>
            </p:nvPicPr>
            <p:blipFill>
              <a:blip r:embed="rId14" cstate="print"/>
              <a:stretch>
                <a:fillRect/>
              </a:stretch>
            </p:blipFill>
            <p:spPr>
              <a:xfrm>
                <a:off x="1531264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561580" y="7834931"/>
              <a:ext cx="4507311" cy="881750"/>
            </a:xfrm>
            <a:prstGeom prst="rect">
              <a:avLst/>
            </a:prstGeom>
          </p:spPr>
        </p:pic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689618" y="8577322"/>
              <a:ext cx="3249196" cy="1125453"/>
            </a:xfrm>
            <a:prstGeom prst="rect">
              <a:avLst/>
            </a:prstGeom>
          </p:spPr>
        </p:pic>
        <p:grpSp>
          <p:nvGrpSpPr>
            <p:cNvPr id="1013" name="그룹 1013"/>
            <p:cNvGrpSpPr/>
            <p:nvPr/>
          </p:nvGrpSpPr>
          <p:grpSpPr>
            <a:xfrm>
              <a:off x="5442956" y="7023881"/>
              <a:ext cx="3466993" cy="3061428"/>
              <a:chOff x="5442956" y="7023881"/>
              <a:chExt cx="3466993" cy="3061428"/>
            </a:xfrm>
          </p:grpSpPr>
          <p:pic>
            <p:nvPicPr>
              <p:cNvPr id="41" name="Object 40"/>
              <p:cNvPicPr>
                <a:picLocks noChangeAspect="1"/>
              </p:cNvPicPr>
              <p:nvPr/>
            </p:nvPicPr>
            <p:blipFill>
              <a:blip r:embed="rId14" cstate="print"/>
              <a:stretch>
                <a:fillRect/>
              </a:stretch>
            </p:blipFill>
            <p:spPr>
              <a:xfrm>
                <a:off x="5442956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4496577" y="7834931"/>
              <a:ext cx="4532635" cy="881750"/>
            </a:xfrm>
            <a:prstGeom prst="rect">
              <a:avLst/>
            </a:prstGeom>
          </p:spPr>
        </p:pic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5602194" y="8577263"/>
              <a:ext cx="3286745" cy="1125955"/>
            </a:xfrm>
            <a:prstGeom prst="rect">
              <a:avLst/>
            </a:prstGeom>
          </p:spPr>
        </p:pic>
        <p:grpSp>
          <p:nvGrpSpPr>
            <p:cNvPr id="1014" name="그룹 1014"/>
            <p:cNvGrpSpPr/>
            <p:nvPr/>
          </p:nvGrpSpPr>
          <p:grpSpPr>
            <a:xfrm>
              <a:off x="9354648" y="7023881"/>
              <a:ext cx="3466993" cy="3061428"/>
              <a:chOff x="9354648" y="7023881"/>
              <a:chExt cx="3466993" cy="3061428"/>
            </a:xfrm>
          </p:grpSpPr>
          <p:pic>
            <p:nvPicPr>
              <p:cNvPr id="46" name="Object 45"/>
              <p:cNvPicPr>
                <a:picLocks noChangeAspect="1"/>
              </p:cNvPicPr>
              <p:nvPr/>
            </p:nvPicPr>
            <p:blipFill>
              <a:blip r:embed="rId14" cstate="print"/>
              <a:stretch>
                <a:fillRect/>
              </a:stretch>
            </p:blipFill>
            <p:spPr>
              <a:xfrm>
                <a:off x="9354648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413079" y="7834931"/>
              <a:ext cx="4527730" cy="881750"/>
            </a:xfrm>
            <a:prstGeom prst="rect">
              <a:avLst/>
            </a:prstGeom>
          </p:spPr>
        </p:pic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9559217" y="8586133"/>
              <a:ext cx="3165860" cy="1386250"/>
            </a:xfrm>
            <a:prstGeom prst="rect">
              <a:avLst/>
            </a:prstGeom>
          </p:spPr>
        </p:pic>
        <p:grpSp>
          <p:nvGrpSpPr>
            <p:cNvPr id="1015" name="그룹 1015"/>
            <p:cNvGrpSpPr/>
            <p:nvPr/>
          </p:nvGrpSpPr>
          <p:grpSpPr>
            <a:xfrm>
              <a:off x="13266340" y="7023881"/>
              <a:ext cx="3466993" cy="3061428"/>
              <a:chOff x="13266340" y="7023881"/>
              <a:chExt cx="3466993" cy="3061428"/>
            </a:xfrm>
          </p:grpSpPr>
          <p:pic>
            <p:nvPicPr>
              <p:cNvPr id="51" name="Object 50"/>
              <p:cNvPicPr>
                <a:picLocks noChangeAspect="1"/>
              </p:cNvPicPr>
              <p:nvPr/>
            </p:nvPicPr>
            <p:blipFill>
              <a:blip r:embed="rId14" cstate="print"/>
              <a:stretch>
                <a:fillRect/>
              </a:stretch>
            </p:blipFill>
            <p:spPr>
              <a:xfrm>
                <a:off x="13266340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12327552" y="7834931"/>
              <a:ext cx="4500340" cy="881750"/>
            </a:xfrm>
            <a:prstGeom prst="rect">
              <a:avLst/>
            </a:prstGeom>
          </p:spPr>
        </p:pic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13324123" y="8579706"/>
              <a:ext cx="3520777" cy="148450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509821" y="1048478"/>
              <a:ext cx="9608630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9219052" y="7017588"/>
            <a:ext cx="2045339" cy="508211"/>
            <a:chOff x="9219052" y="7017588"/>
            <a:chExt cx="2045339" cy="50821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9660000">
              <a:off x="9219052" y="7017588"/>
              <a:ext cx="2045339" cy="50821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637247" y="2670043"/>
            <a:ext cx="7610463" cy="3923678"/>
            <a:chOff x="9637247" y="2670043"/>
            <a:chExt cx="7610463" cy="3923678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637247" y="2670043"/>
              <a:ext cx="7610463" cy="3923678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0848080" y="6671372"/>
            <a:ext cx="1289491" cy="341617"/>
            <a:chOff x="10848080" y="6671372"/>
            <a:chExt cx="1289491" cy="341617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9480000">
              <a:off x="10848080" y="6671372"/>
              <a:ext cx="1289491" cy="341617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531264" y="7023881"/>
            <a:ext cx="15202070" cy="3061428"/>
            <a:chOff x="1531264" y="7023881"/>
            <a:chExt cx="15202070" cy="3061428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1547854" y="7077418"/>
              <a:ext cx="15185479" cy="43917"/>
              <a:chOff x="1547854" y="7077418"/>
              <a:chExt cx="15185479" cy="43917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547854" y="7077418"/>
                <a:ext cx="15185479" cy="43917"/>
              </a:xfrm>
              <a:prstGeom prst="rect">
                <a:avLst/>
              </a:prstGeom>
            </p:spPr>
          </p:pic>
        </p:grpSp>
        <p:grpSp>
          <p:nvGrpSpPr>
            <p:cNvPr id="1009" name="그룹 1009"/>
            <p:cNvGrpSpPr/>
            <p:nvPr/>
          </p:nvGrpSpPr>
          <p:grpSpPr>
            <a:xfrm>
              <a:off x="1531264" y="7023881"/>
              <a:ext cx="3466993" cy="3061428"/>
              <a:chOff x="1531264" y="7023881"/>
              <a:chExt cx="3466993" cy="3061428"/>
            </a:xfrm>
          </p:grpSpPr>
          <p:pic>
            <p:nvPicPr>
              <p:cNvPr id="26" name="Object 25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531264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61580" y="7834931"/>
              <a:ext cx="4507311" cy="881750"/>
            </a:xfrm>
            <a:prstGeom prst="rect">
              <a:avLst/>
            </a:prstGeom>
          </p:spPr>
        </p:pic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689618" y="8577322"/>
              <a:ext cx="3249196" cy="1125453"/>
            </a:xfrm>
            <a:prstGeom prst="rect">
              <a:avLst/>
            </a:prstGeom>
          </p:spPr>
        </p:pic>
        <p:grpSp>
          <p:nvGrpSpPr>
            <p:cNvPr id="1010" name="그룹 1010"/>
            <p:cNvGrpSpPr/>
            <p:nvPr/>
          </p:nvGrpSpPr>
          <p:grpSpPr>
            <a:xfrm>
              <a:off x="5442956" y="7023881"/>
              <a:ext cx="3466993" cy="3061428"/>
              <a:chOff x="5442956" y="7023881"/>
              <a:chExt cx="3466993" cy="3061428"/>
            </a:xfrm>
          </p:grpSpPr>
          <p:pic>
            <p:nvPicPr>
              <p:cNvPr id="31" name="Object 30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5442956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496577" y="7834931"/>
              <a:ext cx="4532635" cy="881750"/>
            </a:xfrm>
            <a:prstGeom prst="rect">
              <a:avLst/>
            </a:prstGeom>
          </p:spPr>
        </p:pic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602194" y="8577263"/>
              <a:ext cx="3286745" cy="1125955"/>
            </a:xfrm>
            <a:prstGeom prst="rect">
              <a:avLst/>
            </a:prstGeom>
          </p:spPr>
        </p:pic>
        <p:grpSp>
          <p:nvGrpSpPr>
            <p:cNvPr id="1011" name="그룹 1011"/>
            <p:cNvGrpSpPr/>
            <p:nvPr/>
          </p:nvGrpSpPr>
          <p:grpSpPr>
            <a:xfrm>
              <a:off x="9354648" y="7023881"/>
              <a:ext cx="3466993" cy="3061428"/>
              <a:chOff x="9354648" y="7023881"/>
              <a:chExt cx="3466993" cy="3061428"/>
            </a:xfrm>
          </p:grpSpPr>
          <p:pic>
            <p:nvPicPr>
              <p:cNvPr id="36" name="Object 35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9354648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413079" y="7834931"/>
              <a:ext cx="4527730" cy="881750"/>
            </a:xfrm>
            <a:prstGeom prst="rect">
              <a:avLst/>
            </a:prstGeom>
          </p:spPr>
        </p:pic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9559217" y="8586133"/>
              <a:ext cx="3165860" cy="1386250"/>
            </a:xfrm>
            <a:prstGeom prst="rect">
              <a:avLst/>
            </a:prstGeom>
          </p:spPr>
        </p:pic>
        <p:grpSp>
          <p:nvGrpSpPr>
            <p:cNvPr id="1012" name="그룹 1012"/>
            <p:cNvGrpSpPr/>
            <p:nvPr/>
          </p:nvGrpSpPr>
          <p:grpSpPr>
            <a:xfrm>
              <a:off x="13266340" y="7023881"/>
              <a:ext cx="3466993" cy="3061428"/>
              <a:chOff x="13266340" y="7023881"/>
              <a:chExt cx="3466993" cy="3061428"/>
            </a:xfrm>
          </p:grpSpPr>
          <p:pic>
            <p:nvPicPr>
              <p:cNvPr id="41" name="Object 40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3266340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2327552" y="7834931"/>
              <a:ext cx="4500340" cy="881750"/>
            </a:xfrm>
            <a:prstGeom prst="rect">
              <a:avLst/>
            </a:prstGeom>
          </p:spPr>
        </p:pic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13324123" y="8579706"/>
              <a:ext cx="3520777" cy="148450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604513" y="2068022"/>
            <a:ext cx="8538344" cy="7996331"/>
            <a:chOff x="604513" y="2068022"/>
            <a:chExt cx="8538344" cy="799633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604513" y="2068022"/>
              <a:ext cx="8538344" cy="799633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509821" y="1048478"/>
              <a:ext cx="9608630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569357" y="1671748"/>
            <a:ext cx="5040037" cy="1284475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531264" y="7023881"/>
            <a:ext cx="15202070" cy="3061428"/>
            <a:chOff x="1531264" y="7023881"/>
            <a:chExt cx="15202070" cy="3061428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547854" y="7077418"/>
              <a:ext cx="15185479" cy="43917"/>
              <a:chOff x="1547854" y="7077418"/>
              <a:chExt cx="15185479" cy="43917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547854" y="7077418"/>
                <a:ext cx="15185479" cy="43917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531264" y="7023881"/>
              <a:ext cx="3466993" cy="3061428"/>
              <a:chOff x="1531264" y="7023881"/>
              <a:chExt cx="3466993" cy="3061428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531264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61580" y="7834931"/>
              <a:ext cx="4507311" cy="881750"/>
            </a:xfrm>
            <a:prstGeom prst="rect">
              <a:avLst/>
            </a:prstGeom>
          </p:spPr>
        </p:pic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689618" y="8577322"/>
              <a:ext cx="3249196" cy="1125453"/>
            </a:xfrm>
            <a:prstGeom prst="rect">
              <a:avLst/>
            </a:prstGeom>
          </p:spPr>
        </p:pic>
        <p:grpSp>
          <p:nvGrpSpPr>
            <p:cNvPr id="1007" name="그룹 1007"/>
            <p:cNvGrpSpPr/>
            <p:nvPr/>
          </p:nvGrpSpPr>
          <p:grpSpPr>
            <a:xfrm>
              <a:off x="5442956" y="7023881"/>
              <a:ext cx="3466993" cy="3061428"/>
              <a:chOff x="5442956" y="7023881"/>
              <a:chExt cx="3466993" cy="3061428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5442956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496577" y="7834931"/>
              <a:ext cx="4532635" cy="881750"/>
            </a:xfrm>
            <a:prstGeom prst="rect">
              <a:avLst/>
            </a:prstGeom>
          </p:spPr>
        </p:pic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5602194" y="8577263"/>
              <a:ext cx="3286745" cy="1125955"/>
            </a:xfrm>
            <a:prstGeom prst="rect">
              <a:avLst/>
            </a:prstGeom>
          </p:spPr>
        </p:pic>
        <p:grpSp>
          <p:nvGrpSpPr>
            <p:cNvPr id="1008" name="그룹 1008"/>
            <p:cNvGrpSpPr/>
            <p:nvPr/>
          </p:nvGrpSpPr>
          <p:grpSpPr>
            <a:xfrm>
              <a:off x="9354648" y="7023881"/>
              <a:ext cx="3466993" cy="3061428"/>
              <a:chOff x="9354648" y="7023881"/>
              <a:chExt cx="3466993" cy="3061428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9354648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8413079" y="7834931"/>
              <a:ext cx="4527730" cy="881750"/>
            </a:xfrm>
            <a:prstGeom prst="rect">
              <a:avLst/>
            </a:prstGeom>
          </p:spPr>
        </p:pic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9559217" y="8586133"/>
              <a:ext cx="3165860" cy="1386250"/>
            </a:xfrm>
            <a:prstGeom prst="rect">
              <a:avLst/>
            </a:prstGeom>
          </p:spPr>
        </p:pic>
        <p:grpSp>
          <p:nvGrpSpPr>
            <p:cNvPr id="1009" name="그룹 1009"/>
            <p:cNvGrpSpPr/>
            <p:nvPr/>
          </p:nvGrpSpPr>
          <p:grpSpPr>
            <a:xfrm>
              <a:off x="13266340" y="7023881"/>
              <a:ext cx="3466993" cy="3061428"/>
              <a:chOff x="13266340" y="7023881"/>
              <a:chExt cx="3466993" cy="3061428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3266340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2327552" y="7834931"/>
              <a:ext cx="4500340" cy="881750"/>
            </a:xfrm>
            <a:prstGeom prst="rect">
              <a:avLst/>
            </a:prstGeom>
          </p:spPr>
        </p:pic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3324123" y="8579706"/>
              <a:ext cx="3520777" cy="1484501"/>
            </a:xfrm>
            <a:prstGeom prst="rect">
              <a:avLst/>
            </a:prstGeom>
          </p:spPr>
        </p:pic>
      </p:grpSp>
      <p:pic>
        <p:nvPicPr>
          <p:cNvPr id="5" name="김주하_AI_앵커가_전하는_11월_3일_뉴스7_예고_V18Ocu8VXss">
            <a:hlinkClick r:id="" action="ppaction://media"/>
            <a:extLst>
              <a:ext uri="{FF2B5EF4-FFF2-40B4-BE49-F238E27FC236}">
                <a16:creationId xmlns:a16="http://schemas.microsoft.com/office/drawing/2014/main" id="{1D9FDABC-6C6B-CBAC-064F-CAD9975404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68697" y="2815742"/>
            <a:ext cx="3466993" cy="3466993"/>
          </a:xfrm>
          <a:prstGeom prst="rect">
            <a:avLst/>
          </a:prstGeom>
        </p:spPr>
      </p:pic>
      <p:pic>
        <p:nvPicPr>
          <p:cNvPr id="8" name="김주하_앵커가_전하는_7월_21일_MBN_뉴스7_주요뉴스_MBN_뉴스7_4-uJZSEqdk8">
            <a:hlinkClick r:id="" action="ppaction://media"/>
            <a:extLst>
              <a:ext uri="{FF2B5EF4-FFF2-40B4-BE49-F238E27FC236}">
                <a16:creationId xmlns:a16="http://schemas.microsoft.com/office/drawing/2014/main" id="{E5A3A9B9-C037-A0CE-9E39-4C54CAA7173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3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53601" y="2582040"/>
            <a:ext cx="3645968" cy="36459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51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509821" y="1048478"/>
              <a:ext cx="9608630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998080" y="1963051"/>
            <a:ext cx="10880090" cy="2470080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485186" y="4682502"/>
            <a:ext cx="5431052" cy="5568808"/>
            <a:chOff x="1485186" y="4682502"/>
            <a:chExt cx="5431052" cy="5568808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3680628" y="4682502"/>
              <a:ext cx="1730785" cy="5467557"/>
              <a:chOff x="3680628" y="4682502"/>
              <a:chExt cx="1730785" cy="5467557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3680628" y="4682502"/>
                <a:ext cx="1730785" cy="5467557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5321412" y="4693752"/>
              <a:ext cx="1594825" cy="5467557"/>
              <a:chOff x="5321412" y="4693752"/>
              <a:chExt cx="1594825" cy="5467557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5321412" y="4693752"/>
                <a:ext cx="1594825" cy="5467557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1485186" y="4783753"/>
              <a:ext cx="2402201" cy="5467557"/>
              <a:chOff x="1485186" y="4783753"/>
              <a:chExt cx="2402201" cy="5467557"/>
            </a:xfrm>
          </p:grpSpPr>
          <p:pic>
            <p:nvPicPr>
              <p:cNvPr id="21" name="Object 20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485186" y="4783753"/>
                <a:ext cx="2402201" cy="5467557"/>
              </a:xfrm>
              <a:prstGeom prst="rect">
                <a:avLst/>
              </a:prstGeom>
            </p:spPr>
          </p:pic>
        </p:grpSp>
      </p:grpSp>
      <p:grpSp>
        <p:nvGrpSpPr>
          <p:cNvPr id="1008" name="그룹 1008"/>
          <p:cNvGrpSpPr/>
          <p:nvPr/>
        </p:nvGrpSpPr>
        <p:grpSpPr>
          <a:xfrm>
            <a:off x="7895567" y="4705197"/>
            <a:ext cx="3022928" cy="5027240"/>
            <a:chOff x="7895567" y="4705197"/>
            <a:chExt cx="3022928" cy="5027240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895567" y="4705197"/>
              <a:ext cx="3022928" cy="502724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1125" y="4378105"/>
            <a:ext cx="5700472" cy="5700472"/>
            <a:chOff x="11541125" y="4378105"/>
            <a:chExt cx="5700472" cy="5700472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541125" y="4378105"/>
              <a:ext cx="5700472" cy="570047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5548" y="1757072"/>
            <a:ext cx="7839122" cy="180688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509821" y="1048478"/>
              <a:ext cx="9608630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1531264" y="7023881"/>
            <a:ext cx="15202070" cy="3061428"/>
            <a:chOff x="1531264" y="7023881"/>
            <a:chExt cx="15202070" cy="3061428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547854" y="7077418"/>
              <a:ext cx="15185479" cy="43917"/>
              <a:chOff x="1547854" y="7077418"/>
              <a:chExt cx="15185479" cy="43917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547854" y="7077418"/>
                <a:ext cx="15185479" cy="43917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531264" y="7023881"/>
              <a:ext cx="3466993" cy="3061428"/>
              <a:chOff x="1531264" y="7023881"/>
              <a:chExt cx="3466993" cy="3061428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531264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61580" y="7834931"/>
              <a:ext cx="4507311" cy="881750"/>
            </a:xfrm>
            <a:prstGeom prst="rect">
              <a:avLst/>
            </a:prstGeom>
          </p:spPr>
        </p:pic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355808" y="8574941"/>
              <a:ext cx="3611587" cy="1165587"/>
            </a:xfrm>
            <a:prstGeom prst="rect">
              <a:avLst/>
            </a:prstGeom>
          </p:spPr>
        </p:pic>
        <p:grpSp>
          <p:nvGrpSpPr>
            <p:cNvPr id="1007" name="그룹 1007"/>
            <p:cNvGrpSpPr/>
            <p:nvPr/>
          </p:nvGrpSpPr>
          <p:grpSpPr>
            <a:xfrm>
              <a:off x="5442956" y="7023881"/>
              <a:ext cx="3466993" cy="3061428"/>
              <a:chOff x="5442956" y="7023881"/>
              <a:chExt cx="3466993" cy="3061428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5442956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4496577" y="7834931"/>
              <a:ext cx="4532635" cy="881750"/>
            </a:xfrm>
            <a:prstGeom prst="rect">
              <a:avLst/>
            </a:prstGeom>
          </p:spPr>
        </p:pic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5359376" y="8534242"/>
              <a:ext cx="3538269" cy="1676193"/>
            </a:xfrm>
            <a:prstGeom prst="rect">
              <a:avLst/>
            </a:prstGeom>
          </p:spPr>
        </p:pic>
        <p:grpSp>
          <p:nvGrpSpPr>
            <p:cNvPr id="1008" name="그룹 1008"/>
            <p:cNvGrpSpPr/>
            <p:nvPr/>
          </p:nvGrpSpPr>
          <p:grpSpPr>
            <a:xfrm>
              <a:off x="9354648" y="7023881"/>
              <a:ext cx="3466993" cy="3061428"/>
              <a:chOff x="9354648" y="7023881"/>
              <a:chExt cx="3466993" cy="3061428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9354648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413079" y="7834931"/>
              <a:ext cx="4527730" cy="881750"/>
            </a:xfrm>
            <a:prstGeom prst="rect">
              <a:avLst/>
            </a:prstGeom>
          </p:spPr>
        </p:pic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9408311" y="8577445"/>
              <a:ext cx="3382079" cy="1537555"/>
            </a:xfrm>
            <a:prstGeom prst="rect">
              <a:avLst/>
            </a:prstGeom>
          </p:spPr>
        </p:pic>
        <p:grpSp>
          <p:nvGrpSpPr>
            <p:cNvPr id="1009" name="그룹 1009"/>
            <p:cNvGrpSpPr/>
            <p:nvPr/>
          </p:nvGrpSpPr>
          <p:grpSpPr>
            <a:xfrm>
              <a:off x="13266340" y="7023881"/>
              <a:ext cx="3466993" cy="3061428"/>
              <a:chOff x="13266340" y="7023881"/>
              <a:chExt cx="3466993" cy="3061428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3266340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2327552" y="7834931"/>
              <a:ext cx="4500340" cy="881750"/>
            </a:xfrm>
            <a:prstGeom prst="rect">
              <a:avLst/>
            </a:prstGeom>
          </p:spPr>
        </p:pic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2755475" y="8556351"/>
              <a:ext cx="4156891" cy="1681158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2903784" y="6377654"/>
            <a:ext cx="946487" cy="471123"/>
            <a:chOff x="2903784" y="6377654"/>
            <a:chExt cx="946487" cy="471123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 rot="-2280000">
              <a:off x="2903784" y="6377654"/>
              <a:ext cx="946487" cy="471123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735067" y="3388929"/>
            <a:ext cx="6171429" cy="2290217"/>
            <a:chOff x="1735067" y="3388929"/>
            <a:chExt cx="6171429" cy="2290217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1735067" y="3388929"/>
              <a:ext cx="6171429" cy="2290217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9142857" y="3030639"/>
            <a:ext cx="6171429" cy="3612590"/>
            <a:chOff x="9142857" y="3030639"/>
            <a:chExt cx="6171429" cy="3612590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9142857" y="3030639"/>
              <a:ext cx="6171429" cy="361259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62691" y="1638681"/>
            <a:ext cx="6506056" cy="1270189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509821" y="1048478"/>
              <a:ext cx="9608630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6493613" y="6772730"/>
            <a:ext cx="827953" cy="353798"/>
            <a:chOff x="6493613" y="6772730"/>
            <a:chExt cx="827953" cy="35379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-7920000">
              <a:off x="6493613" y="6772730"/>
              <a:ext cx="827953" cy="35379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799910" y="2640163"/>
            <a:ext cx="5460824" cy="1399739"/>
            <a:chOff x="1799910" y="2640163"/>
            <a:chExt cx="5460824" cy="1399739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799910" y="2640163"/>
              <a:ext cx="5460824" cy="139973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0915873" y="4468006"/>
            <a:ext cx="5817460" cy="2098470"/>
            <a:chOff x="10915873" y="4468006"/>
            <a:chExt cx="5817460" cy="2098470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915873" y="4468006"/>
              <a:ext cx="5817460" cy="2098470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735067" y="4511629"/>
            <a:ext cx="8952178" cy="2043645"/>
            <a:chOff x="1735067" y="4511629"/>
            <a:chExt cx="8952178" cy="2043645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35067" y="4511629"/>
              <a:ext cx="8952178" cy="2043645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531264" y="7023881"/>
            <a:ext cx="15202070" cy="3061428"/>
            <a:chOff x="1531264" y="7023881"/>
            <a:chExt cx="15202070" cy="3061428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1547854" y="7077418"/>
              <a:ext cx="15185479" cy="43917"/>
              <a:chOff x="1547854" y="7077418"/>
              <a:chExt cx="15185479" cy="43917"/>
            </a:xfrm>
          </p:grpSpPr>
          <p:pic>
            <p:nvPicPr>
              <p:cNvPr id="27" name="Object 26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547854" y="7077418"/>
                <a:ext cx="15185479" cy="43917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531264" y="7023881"/>
              <a:ext cx="3466993" cy="3061428"/>
              <a:chOff x="1531264" y="7023881"/>
              <a:chExt cx="3466993" cy="3061428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531264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61580" y="7834931"/>
              <a:ext cx="4507311" cy="881750"/>
            </a:xfrm>
            <a:prstGeom prst="rect">
              <a:avLst/>
            </a:prstGeom>
          </p:spPr>
        </p:pic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355808" y="8574941"/>
              <a:ext cx="3611587" cy="1165587"/>
            </a:xfrm>
            <a:prstGeom prst="rect">
              <a:avLst/>
            </a:prstGeom>
          </p:spPr>
        </p:pic>
        <p:grpSp>
          <p:nvGrpSpPr>
            <p:cNvPr id="1011" name="그룹 1011"/>
            <p:cNvGrpSpPr/>
            <p:nvPr/>
          </p:nvGrpSpPr>
          <p:grpSpPr>
            <a:xfrm>
              <a:off x="5442956" y="7023881"/>
              <a:ext cx="3466993" cy="3061428"/>
              <a:chOff x="5442956" y="7023881"/>
              <a:chExt cx="3466993" cy="3061428"/>
            </a:xfrm>
          </p:grpSpPr>
          <p:pic>
            <p:nvPicPr>
              <p:cNvPr id="35" name="Object 34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5442956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496577" y="7834931"/>
              <a:ext cx="4532635" cy="881750"/>
            </a:xfrm>
            <a:prstGeom prst="rect">
              <a:avLst/>
            </a:prstGeom>
          </p:spPr>
        </p:pic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5359376" y="8534242"/>
              <a:ext cx="3538269" cy="1676193"/>
            </a:xfrm>
            <a:prstGeom prst="rect">
              <a:avLst/>
            </a:prstGeom>
          </p:spPr>
        </p:pic>
        <p:grpSp>
          <p:nvGrpSpPr>
            <p:cNvPr id="1012" name="그룹 1012"/>
            <p:cNvGrpSpPr/>
            <p:nvPr/>
          </p:nvGrpSpPr>
          <p:grpSpPr>
            <a:xfrm>
              <a:off x="9354648" y="7023881"/>
              <a:ext cx="3466993" cy="3061428"/>
              <a:chOff x="9354648" y="7023881"/>
              <a:chExt cx="3466993" cy="3061428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9354648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8413079" y="7834931"/>
              <a:ext cx="4527730" cy="881750"/>
            </a:xfrm>
            <a:prstGeom prst="rect">
              <a:avLst/>
            </a:prstGeom>
          </p:spPr>
        </p:pic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9408311" y="8577445"/>
              <a:ext cx="3382079" cy="1537555"/>
            </a:xfrm>
            <a:prstGeom prst="rect">
              <a:avLst/>
            </a:prstGeom>
          </p:spPr>
        </p:pic>
        <p:grpSp>
          <p:nvGrpSpPr>
            <p:cNvPr id="1013" name="그룹 1013"/>
            <p:cNvGrpSpPr/>
            <p:nvPr/>
          </p:nvGrpSpPr>
          <p:grpSpPr>
            <a:xfrm>
              <a:off x="13266340" y="7023881"/>
              <a:ext cx="3466993" cy="3061428"/>
              <a:chOff x="13266340" y="7023881"/>
              <a:chExt cx="3466993" cy="3061428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3266340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2327552" y="7834931"/>
              <a:ext cx="4500340" cy="881750"/>
            </a:xfrm>
            <a:prstGeom prst="rect">
              <a:avLst/>
            </a:prstGeom>
          </p:spPr>
        </p:pic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2755475" y="8556351"/>
              <a:ext cx="4156891" cy="168115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509821" y="1048478"/>
              <a:ext cx="9608630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1735067" y="2289436"/>
            <a:ext cx="14702107" cy="4734445"/>
            <a:chOff x="1735067" y="2289436"/>
            <a:chExt cx="14702107" cy="4734445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735067" y="2289436"/>
              <a:ext cx="8213687" cy="3818589"/>
              <a:chOff x="1735067" y="2289436"/>
              <a:chExt cx="8213687" cy="3818589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735067" y="2289436"/>
                <a:ext cx="8213687" cy="3818589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0265745" y="2318007"/>
              <a:ext cx="6171429" cy="786749"/>
              <a:chOff x="10265745" y="2318007"/>
              <a:chExt cx="6171429" cy="786749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0265745" y="2318007"/>
                <a:ext cx="6171429" cy="786749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11136211" y="2593384"/>
              <a:ext cx="4430496" cy="4430496"/>
              <a:chOff x="11136211" y="2593384"/>
              <a:chExt cx="4430496" cy="4430496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1136211" y="2593384"/>
                <a:ext cx="4430496" cy="4430496"/>
              </a:xfrm>
              <a:prstGeom prst="rect">
                <a:avLst/>
              </a:prstGeom>
            </p:spPr>
          </p:pic>
        </p:grpSp>
      </p:grpSp>
      <p:grpSp>
        <p:nvGrpSpPr>
          <p:cNvPr id="1008" name="그룹 1008"/>
          <p:cNvGrpSpPr/>
          <p:nvPr/>
        </p:nvGrpSpPr>
        <p:grpSpPr>
          <a:xfrm>
            <a:off x="1531264" y="7023881"/>
            <a:ext cx="15202070" cy="3061428"/>
            <a:chOff x="1531264" y="7023881"/>
            <a:chExt cx="15202070" cy="3061428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1547854" y="7077418"/>
              <a:ext cx="15185479" cy="43917"/>
              <a:chOff x="1547854" y="7077418"/>
              <a:chExt cx="15185479" cy="43917"/>
            </a:xfrm>
          </p:grpSpPr>
          <p:pic>
            <p:nvPicPr>
              <p:cNvPr id="25" name="Object 24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547854" y="7077418"/>
                <a:ext cx="15185479" cy="43917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531264" y="7023881"/>
              <a:ext cx="3466993" cy="3061428"/>
              <a:chOff x="1531264" y="7023881"/>
              <a:chExt cx="3466993" cy="3061428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531264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61580" y="7834931"/>
              <a:ext cx="4507311" cy="881750"/>
            </a:xfrm>
            <a:prstGeom prst="rect">
              <a:avLst/>
            </a:prstGeom>
          </p:spPr>
        </p:pic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355808" y="8574941"/>
              <a:ext cx="3611587" cy="1165587"/>
            </a:xfrm>
            <a:prstGeom prst="rect">
              <a:avLst/>
            </a:prstGeom>
          </p:spPr>
        </p:pic>
        <p:grpSp>
          <p:nvGrpSpPr>
            <p:cNvPr id="1011" name="그룹 1011"/>
            <p:cNvGrpSpPr/>
            <p:nvPr/>
          </p:nvGrpSpPr>
          <p:grpSpPr>
            <a:xfrm>
              <a:off x="5442956" y="7023881"/>
              <a:ext cx="3466993" cy="3061428"/>
              <a:chOff x="5442956" y="7023881"/>
              <a:chExt cx="3466993" cy="3061428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5442956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496577" y="7834931"/>
              <a:ext cx="4532635" cy="881750"/>
            </a:xfrm>
            <a:prstGeom prst="rect">
              <a:avLst/>
            </a:prstGeom>
          </p:spPr>
        </p:pic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359376" y="8534242"/>
              <a:ext cx="3538269" cy="1676193"/>
            </a:xfrm>
            <a:prstGeom prst="rect">
              <a:avLst/>
            </a:prstGeom>
          </p:spPr>
        </p:pic>
        <p:grpSp>
          <p:nvGrpSpPr>
            <p:cNvPr id="1012" name="그룹 1012"/>
            <p:cNvGrpSpPr/>
            <p:nvPr/>
          </p:nvGrpSpPr>
          <p:grpSpPr>
            <a:xfrm>
              <a:off x="9354648" y="7023881"/>
              <a:ext cx="3466993" cy="3061428"/>
              <a:chOff x="9354648" y="7023881"/>
              <a:chExt cx="3466993" cy="3061428"/>
            </a:xfrm>
          </p:grpSpPr>
          <p:pic>
            <p:nvPicPr>
              <p:cNvPr id="38" name="Object 37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9354648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413079" y="7834931"/>
              <a:ext cx="4527730" cy="881750"/>
            </a:xfrm>
            <a:prstGeom prst="rect">
              <a:avLst/>
            </a:prstGeom>
          </p:spPr>
        </p:pic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9408311" y="8577445"/>
              <a:ext cx="3382079" cy="1537555"/>
            </a:xfrm>
            <a:prstGeom prst="rect">
              <a:avLst/>
            </a:prstGeom>
          </p:spPr>
        </p:pic>
        <p:grpSp>
          <p:nvGrpSpPr>
            <p:cNvPr id="1013" name="그룹 1013"/>
            <p:cNvGrpSpPr/>
            <p:nvPr/>
          </p:nvGrpSpPr>
          <p:grpSpPr>
            <a:xfrm>
              <a:off x="13266340" y="7023881"/>
              <a:ext cx="3466993" cy="3061428"/>
              <a:chOff x="13266340" y="7023881"/>
              <a:chExt cx="3466993" cy="3061428"/>
            </a:xfrm>
          </p:grpSpPr>
          <p:pic>
            <p:nvPicPr>
              <p:cNvPr id="43" name="Object 42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3266340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2327552" y="7834931"/>
              <a:ext cx="4500340" cy="881750"/>
            </a:xfrm>
            <a:prstGeom prst="rect">
              <a:avLst/>
            </a:prstGeom>
          </p:spPr>
        </p:pic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12755475" y="8556351"/>
              <a:ext cx="4156891" cy="168115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509821" y="1048478"/>
              <a:ext cx="9608630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569357" y="1671748"/>
            <a:ext cx="5040037" cy="1284475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531264" y="7023881"/>
            <a:ext cx="15202070" cy="3061428"/>
            <a:chOff x="1531264" y="7023881"/>
            <a:chExt cx="15202070" cy="3061428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547854" y="7077418"/>
              <a:ext cx="15185479" cy="43917"/>
              <a:chOff x="1547854" y="7077418"/>
              <a:chExt cx="15185479" cy="43917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547854" y="7077418"/>
                <a:ext cx="15185479" cy="43917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531264" y="7023881"/>
              <a:ext cx="3466993" cy="3061428"/>
              <a:chOff x="1531264" y="7023881"/>
              <a:chExt cx="3466993" cy="3061428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531264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61580" y="7834931"/>
              <a:ext cx="4507311" cy="881750"/>
            </a:xfrm>
            <a:prstGeom prst="rect">
              <a:avLst/>
            </a:prstGeom>
          </p:spPr>
        </p:pic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355808" y="8574941"/>
              <a:ext cx="3611587" cy="1165587"/>
            </a:xfrm>
            <a:prstGeom prst="rect">
              <a:avLst/>
            </a:prstGeom>
          </p:spPr>
        </p:pic>
        <p:grpSp>
          <p:nvGrpSpPr>
            <p:cNvPr id="1007" name="그룹 1007"/>
            <p:cNvGrpSpPr/>
            <p:nvPr/>
          </p:nvGrpSpPr>
          <p:grpSpPr>
            <a:xfrm>
              <a:off x="5442956" y="7023881"/>
              <a:ext cx="3466993" cy="3061428"/>
              <a:chOff x="5442956" y="7023881"/>
              <a:chExt cx="3466993" cy="3061428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5442956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496577" y="7834931"/>
              <a:ext cx="4532635" cy="881750"/>
            </a:xfrm>
            <a:prstGeom prst="rect">
              <a:avLst/>
            </a:prstGeom>
          </p:spPr>
        </p:pic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5359376" y="8534242"/>
              <a:ext cx="3538269" cy="1676193"/>
            </a:xfrm>
            <a:prstGeom prst="rect">
              <a:avLst/>
            </a:prstGeom>
          </p:spPr>
        </p:pic>
        <p:grpSp>
          <p:nvGrpSpPr>
            <p:cNvPr id="1008" name="그룹 1008"/>
            <p:cNvGrpSpPr/>
            <p:nvPr/>
          </p:nvGrpSpPr>
          <p:grpSpPr>
            <a:xfrm>
              <a:off x="9354648" y="7023881"/>
              <a:ext cx="3466993" cy="3061428"/>
              <a:chOff x="9354648" y="7023881"/>
              <a:chExt cx="3466993" cy="3061428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9354648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8413079" y="7834931"/>
              <a:ext cx="4527730" cy="881750"/>
            </a:xfrm>
            <a:prstGeom prst="rect">
              <a:avLst/>
            </a:prstGeom>
          </p:spPr>
        </p:pic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9408311" y="8577445"/>
              <a:ext cx="3382079" cy="1537555"/>
            </a:xfrm>
            <a:prstGeom prst="rect">
              <a:avLst/>
            </a:prstGeom>
          </p:spPr>
        </p:pic>
        <p:grpSp>
          <p:nvGrpSpPr>
            <p:cNvPr id="1009" name="그룹 1009"/>
            <p:cNvGrpSpPr/>
            <p:nvPr/>
          </p:nvGrpSpPr>
          <p:grpSpPr>
            <a:xfrm>
              <a:off x="13266340" y="7023881"/>
              <a:ext cx="3466993" cy="3061428"/>
              <a:chOff x="13266340" y="7023881"/>
              <a:chExt cx="3466993" cy="3061428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3266340" y="7023881"/>
                <a:ext cx="3466993" cy="3061428"/>
              </a:xfrm>
              <a:prstGeom prst="rect">
                <a:avLst/>
              </a:prstGeom>
            </p:spPr>
          </p:pic>
        </p:grpSp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2327552" y="7834931"/>
              <a:ext cx="4500340" cy="881750"/>
            </a:xfrm>
            <a:prstGeom prst="rect">
              <a:avLst/>
            </a:prstGeom>
          </p:spPr>
        </p:pic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2755475" y="8556351"/>
              <a:ext cx="4156891" cy="1681158"/>
            </a:xfrm>
            <a:prstGeom prst="rect">
              <a:avLst/>
            </a:prstGeom>
          </p:spPr>
        </p:pic>
      </p:grpSp>
      <p:pic>
        <p:nvPicPr>
          <p:cNvPr id="2" name="C1">
            <a:hlinkClick r:id="" action="ppaction://media"/>
            <a:extLst>
              <a:ext uri="{FF2B5EF4-FFF2-40B4-BE49-F238E27FC236}">
                <a16:creationId xmlns:a16="http://schemas.microsoft.com/office/drawing/2014/main" id="{E48783DC-654C-181D-84C2-C8FCD4FA43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62400" y="2628873"/>
            <a:ext cx="3681412" cy="3681412"/>
          </a:xfrm>
          <a:prstGeom prst="rect">
            <a:avLst/>
          </a:prstGeom>
        </p:spPr>
      </p:pic>
      <p:pic>
        <p:nvPicPr>
          <p:cNvPr id="8" name="Choi-[AudioTrimmer.com]">
            <a:hlinkClick r:id="" action="ppaction://media"/>
            <a:extLst>
              <a:ext uri="{FF2B5EF4-FFF2-40B4-BE49-F238E27FC236}">
                <a16:creationId xmlns:a16="http://schemas.microsoft.com/office/drawing/2014/main" id="{E8AE1D8A-02DD-387F-8FED-0D3F1DABEE3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1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829800" y="2602777"/>
            <a:ext cx="3571002" cy="35710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16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27307" y="1048478"/>
              <a:ext cx="7609534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1741924" y="1901699"/>
            <a:ext cx="989562" cy="991988"/>
            <a:chOff x="1741924" y="1901699"/>
            <a:chExt cx="989562" cy="991988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741924" y="1901699"/>
              <a:ext cx="989562" cy="991988"/>
              <a:chOff x="1741924" y="1901699"/>
              <a:chExt cx="989562" cy="991988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741924" y="1901699"/>
                <a:ext cx="989562" cy="991988"/>
              </a:xfrm>
              <a:prstGeom prst="rect">
                <a:avLst/>
              </a:prstGeom>
            </p:spPr>
          </p:pic>
        </p:grpSp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52413" y="1832873"/>
              <a:ext cx="1153806" cy="1231092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811929" y="1759891"/>
            <a:ext cx="2218770" cy="1728046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759856" y="3357062"/>
            <a:ext cx="7232887" cy="1208700"/>
            <a:chOff x="1759856" y="3357062"/>
            <a:chExt cx="7232887" cy="1208700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759856" y="3357062"/>
              <a:ext cx="7232887" cy="1208700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292972" y="3339625"/>
            <a:ext cx="7232887" cy="1208700"/>
            <a:chOff x="9292972" y="3339625"/>
            <a:chExt cx="7232887" cy="1208700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292972" y="3339625"/>
              <a:ext cx="7232887" cy="1208700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9291375" y="6605479"/>
            <a:ext cx="7232887" cy="1208700"/>
            <a:chOff x="9291375" y="6605479"/>
            <a:chExt cx="7232887" cy="1208700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291375" y="6605479"/>
              <a:ext cx="7232887" cy="120870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759856" y="6588041"/>
            <a:ext cx="7232887" cy="1208700"/>
            <a:chOff x="1759856" y="6588041"/>
            <a:chExt cx="7232887" cy="1208700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59856" y="6588041"/>
              <a:ext cx="7232887" cy="1208700"/>
            </a:xfrm>
            <a:prstGeom prst="rect">
              <a:avLst/>
            </a:prstGeom>
          </p:spPr>
        </p:pic>
      </p:grpSp>
      <p:pic>
        <p:nvPicPr>
          <p:cNvPr id="31" name="Object 3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2102450" y="7922631"/>
            <a:ext cx="5244181" cy="2265991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586459" y="3895155"/>
            <a:ext cx="4253705" cy="755734"/>
          </a:xfrm>
          <a:prstGeom prst="rect">
            <a:avLst/>
          </a:prstGeom>
        </p:spPr>
      </p:pic>
      <p:pic>
        <p:nvPicPr>
          <p:cNvPr id="33" name="Object 32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2072259" y="4602250"/>
            <a:ext cx="3392430" cy="986925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9623593" y="7918326"/>
            <a:ext cx="6422715" cy="1441629"/>
          </a:xfrm>
          <a:prstGeom prst="rect">
            <a:avLst/>
          </a:prstGeom>
        </p:spPr>
      </p:pic>
      <p:pic>
        <p:nvPicPr>
          <p:cNvPr id="35" name="Object 34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9634212" y="4625660"/>
            <a:ext cx="5882800" cy="2273866"/>
          </a:xfrm>
          <a:prstGeom prst="rect">
            <a:avLst/>
          </a:prstGeom>
        </p:spPr>
      </p:pic>
      <p:pic>
        <p:nvPicPr>
          <p:cNvPr id="36" name="Object 35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0172669" y="3895155"/>
            <a:ext cx="4366524" cy="752048"/>
          </a:xfrm>
          <a:prstGeom prst="rect">
            <a:avLst/>
          </a:prstGeom>
        </p:spPr>
      </p:pic>
      <p:pic>
        <p:nvPicPr>
          <p:cNvPr id="37" name="Object 36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2586459" y="7137517"/>
            <a:ext cx="5392705" cy="752048"/>
          </a:xfrm>
          <a:prstGeom prst="rect">
            <a:avLst/>
          </a:prstGeom>
        </p:spPr>
      </p:pic>
      <p:pic>
        <p:nvPicPr>
          <p:cNvPr id="38" name="Object 37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0172669" y="7137517"/>
            <a:ext cx="4288086" cy="75204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3672137" y="2175016"/>
            <a:ext cx="22420575" cy="6863090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629079" y="2156724"/>
            <a:ext cx="5582132" cy="227379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055620" y="7625347"/>
            <a:ext cx="10206897" cy="1003984"/>
            <a:chOff x="4055620" y="7625347"/>
            <a:chExt cx="10206897" cy="1003984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4055620" y="7625347"/>
              <a:ext cx="10206897" cy="1003984"/>
              <a:chOff x="4055620" y="7625347"/>
              <a:chExt cx="10206897" cy="1003984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4055620" y="7625347"/>
                <a:ext cx="10206897" cy="1003984"/>
              </a:xfrm>
              <a:prstGeom prst="rect">
                <a:avLst/>
              </a:prstGeom>
            </p:spPr>
          </p:pic>
        </p:grpSp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447641" y="7653175"/>
              <a:ext cx="8018168" cy="112155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527307" y="1048478"/>
              <a:ext cx="7609534" cy="743249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741924" y="1901699"/>
            <a:ext cx="989562" cy="991988"/>
            <a:chOff x="1741924" y="1901699"/>
            <a:chExt cx="989562" cy="991988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741924" y="1901699"/>
              <a:ext cx="989562" cy="991988"/>
              <a:chOff x="1741924" y="1901699"/>
              <a:chExt cx="989562" cy="991988"/>
            </a:xfrm>
          </p:grpSpPr>
          <p:pic>
            <p:nvPicPr>
              <p:cNvPr id="12" name="Object 11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741924" y="1901699"/>
                <a:ext cx="989562" cy="991988"/>
              </a:xfrm>
              <a:prstGeom prst="rect">
                <a:avLst/>
              </a:prstGeom>
            </p:spPr>
          </p:pic>
        </p:grpSp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91518" y="1832870"/>
              <a:ext cx="1144558" cy="1231091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815481" y="1804881"/>
            <a:ext cx="5694770" cy="1831903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732081" y="3908714"/>
            <a:ext cx="5071907" cy="5071907"/>
            <a:chOff x="1732081" y="3908714"/>
            <a:chExt cx="5071907" cy="5071907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732081" y="3908714"/>
              <a:ext cx="5071907" cy="5071907"/>
              <a:chOff x="1732081" y="3908714"/>
              <a:chExt cx="5071907" cy="5071907"/>
            </a:xfrm>
          </p:grpSpPr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32081" y="3908714"/>
                <a:ext cx="5071907" cy="5071907"/>
              </a:xfrm>
              <a:prstGeom prst="rect">
                <a:avLst/>
              </a:prstGeom>
            </p:spPr>
          </p:pic>
        </p:grpSp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63208" y="5229236"/>
              <a:ext cx="5114292" cy="2775025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906848" y="4296171"/>
            <a:ext cx="1858351" cy="4296994"/>
            <a:chOff x="7906848" y="4296171"/>
            <a:chExt cx="1858351" cy="4296994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7906848" y="4296171"/>
              <a:ext cx="1858351" cy="4296994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6651660" y="6281871"/>
            <a:ext cx="2441047" cy="228835"/>
            <a:chOff x="6651660" y="6281871"/>
            <a:chExt cx="2441047" cy="228835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6651660" y="6281871"/>
              <a:ext cx="2441047" cy="228835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8875309" y="3629089"/>
            <a:ext cx="7678325" cy="1585515"/>
            <a:chOff x="8875309" y="3629089"/>
            <a:chExt cx="7678325" cy="1585515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875309" y="3629089"/>
              <a:ext cx="7678325" cy="1585515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875309" y="5658978"/>
            <a:ext cx="7678325" cy="1585515"/>
            <a:chOff x="8875309" y="5658978"/>
            <a:chExt cx="7678325" cy="1585515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875309" y="5658978"/>
              <a:ext cx="7678325" cy="1585515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8875309" y="7688867"/>
            <a:ext cx="7678325" cy="1585515"/>
            <a:chOff x="8875309" y="7688867"/>
            <a:chExt cx="7678325" cy="1585515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875309" y="7688867"/>
              <a:ext cx="7678325" cy="1585515"/>
            </a:xfrm>
            <a:prstGeom prst="rect">
              <a:avLst/>
            </a:prstGeom>
          </p:spPr>
        </p:pic>
      </p:grpSp>
      <p:pic>
        <p:nvPicPr>
          <p:cNvPr id="38" name="Object 3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0459345" y="3561831"/>
            <a:ext cx="1403020" cy="1067524"/>
          </a:xfrm>
          <a:prstGeom prst="rect">
            <a:avLst/>
          </a:prstGeom>
        </p:spPr>
      </p:pic>
      <p:pic>
        <p:nvPicPr>
          <p:cNvPr id="39" name="Object 3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0515652" y="4282703"/>
            <a:ext cx="4287403" cy="980945"/>
          </a:xfrm>
          <a:prstGeom prst="rect">
            <a:avLst/>
          </a:prstGeom>
        </p:spPr>
      </p:pic>
      <p:pic>
        <p:nvPicPr>
          <p:cNvPr id="40" name="Object 3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0443345" y="5602269"/>
            <a:ext cx="1692734" cy="1007276"/>
          </a:xfrm>
          <a:prstGeom prst="rect">
            <a:avLst/>
          </a:prstGeom>
        </p:spPr>
      </p:pic>
      <p:pic>
        <p:nvPicPr>
          <p:cNvPr id="41" name="Object 4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0487271" y="6302880"/>
            <a:ext cx="3901203" cy="983936"/>
          </a:xfrm>
          <a:prstGeom prst="rect">
            <a:avLst/>
          </a:prstGeom>
        </p:spPr>
      </p:pic>
      <p:pic>
        <p:nvPicPr>
          <p:cNvPr id="42" name="Object 41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0474583" y="7661002"/>
            <a:ext cx="4388181" cy="1051791"/>
          </a:xfrm>
          <a:prstGeom prst="rect">
            <a:avLst/>
          </a:prstGeom>
        </p:spPr>
      </p:pic>
      <p:pic>
        <p:nvPicPr>
          <p:cNvPr id="43" name="Object 42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10506128" y="8356452"/>
            <a:ext cx="4600860" cy="983936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9278953" y="3992743"/>
            <a:ext cx="858206" cy="858206"/>
            <a:chOff x="9278953" y="3992743"/>
            <a:chExt cx="858206" cy="858206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9278953" y="3992743"/>
              <a:ext cx="858206" cy="858206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9180952" y="5976088"/>
            <a:ext cx="941135" cy="941135"/>
            <a:chOff x="9180952" y="5976088"/>
            <a:chExt cx="941135" cy="941135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9180952" y="5976088"/>
              <a:ext cx="941135" cy="941135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9174265" y="8067528"/>
            <a:ext cx="956036" cy="956036"/>
            <a:chOff x="9174265" y="8067528"/>
            <a:chExt cx="956036" cy="956036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9174265" y="8067528"/>
              <a:ext cx="956036" cy="95603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741924" y="1901699"/>
            <a:ext cx="989562" cy="991988"/>
            <a:chOff x="1741924" y="1901699"/>
            <a:chExt cx="989562" cy="991988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741924" y="1901699"/>
              <a:ext cx="989562" cy="991988"/>
              <a:chOff x="1741924" y="1901699"/>
              <a:chExt cx="989562" cy="991988"/>
            </a:xfrm>
          </p:grpSpPr>
          <p:pic>
            <p:nvPicPr>
              <p:cNvPr id="12" name="Object 11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741924" y="1901699"/>
                <a:ext cx="989562" cy="991988"/>
              </a:xfrm>
              <a:prstGeom prst="rect">
                <a:avLst/>
              </a:prstGeom>
            </p:spPr>
          </p:pic>
        </p:grpSp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91518" y="1832870"/>
              <a:ext cx="1144558" cy="1231091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815481" y="1804881"/>
            <a:ext cx="5694770" cy="1831903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752962" y="3514770"/>
            <a:ext cx="6929705" cy="5921741"/>
            <a:chOff x="1752962" y="3514770"/>
            <a:chExt cx="6929705" cy="5921741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752962" y="3514770"/>
              <a:ext cx="6929705" cy="5921741"/>
              <a:chOff x="1752962" y="3514770"/>
              <a:chExt cx="6929705" cy="5921741"/>
            </a:xfrm>
          </p:grpSpPr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52962" y="3514770"/>
                <a:ext cx="6929705" cy="5921741"/>
              </a:xfrm>
              <a:prstGeom prst="rect">
                <a:avLst/>
              </a:prstGeom>
            </p:spPr>
          </p:pic>
        </p:grpSp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540278" y="8130035"/>
              <a:ext cx="6982516" cy="1261830"/>
            </a:xfrm>
            <a:prstGeom prst="rect">
              <a:avLst/>
            </a:prstGeom>
          </p:spPr>
        </p:pic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-449207" y="3410161"/>
              <a:ext cx="9055590" cy="1122142"/>
            </a:xfrm>
            <a:prstGeom prst="rect">
              <a:avLst/>
            </a:prstGeom>
          </p:spPr>
        </p:pic>
        <p:grpSp>
          <p:nvGrpSpPr>
            <p:cNvPr id="1007" name="그룹 1007"/>
            <p:cNvGrpSpPr/>
            <p:nvPr/>
          </p:nvGrpSpPr>
          <p:grpSpPr>
            <a:xfrm>
              <a:off x="2132100" y="4617018"/>
              <a:ext cx="6171429" cy="3363016"/>
              <a:chOff x="2132100" y="4617018"/>
              <a:chExt cx="6171429" cy="3363016"/>
            </a:xfrm>
          </p:grpSpPr>
          <p:pic>
            <p:nvPicPr>
              <p:cNvPr id="24" name="Object 23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2132100" y="4617018"/>
                <a:ext cx="6171429" cy="3363016"/>
              </a:xfrm>
              <a:prstGeom prst="rect">
                <a:avLst/>
              </a:prstGeom>
            </p:spPr>
          </p:pic>
        </p:grpSp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9356410" y="3446201"/>
            <a:ext cx="7401992" cy="616546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923062" y="1615577"/>
            <a:ext cx="18378389" cy="2586294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358428" y="2576352"/>
            <a:ext cx="11202223" cy="6500337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088441" y="2520552"/>
            <a:ext cx="13164071" cy="649549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170238" y="6927191"/>
            <a:ext cx="5809524" cy="35714"/>
            <a:chOff x="6170238" y="6927191"/>
            <a:chExt cx="5809524" cy="35714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5400000">
              <a:off x="6170238" y="6927191"/>
              <a:ext cx="5809524" cy="35714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472869" y="6696594"/>
            <a:ext cx="7149018" cy="2419799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0270384" y="6696594"/>
            <a:ext cx="6996284" cy="2419798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052116" y="5421691"/>
            <a:ext cx="7071650" cy="692755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9284840" y="5421687"/>
            <a:ext cx="7463288" cy="6927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14872" y="1575443"/>
            <a:ext cx="4676027" cy="170412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7324243" y="3026825"/>
            <a:ext cx="9215022" cy="3240162"/>
            <a:chOff x="7324243" y="3026825"/>
            <a:chExt cx="9215022" cy="3240162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324243" y="3026825"/>
              <a:ext cx="9215022" cy="324016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324243" y="6623623"/>
            <a:ext cx="9215022" cy="3240162"/>
            <a:chOff x="7324243" y="6623623"/>
            <a:chExt cx="9215022" cy="324016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324243" y="6623623"/>
              <a:ext cx="9215022" cy="324016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328335" y="3386034"/>
            <a:ext cx="5220238" cy="5761905"/>
            <a:chOff x="1328335" y="3386034"/>
            <a:chExt cx="5220238" cy="5761905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328335" y="3386034"/>
              <a:ext cx="5220238" cy="5761905"/>
              <a:chOff x="1328335" y="3386034"/>
              <a:chExt cx="5220238" cy="5761905"/>
            </a:xfrm>
          </p:grpSpPr>
          <p:grpSp>
            <p:nvGrpSpPr>
              <p:cNvPr id="1007" name="그룹 1007"/>
              <p:cNvGrpSpPr/>
              <p:nvPr/>
            </p:nvGrpSpPr>
            <p:grpSpPr>
              <a:xfrm>
                <a:off x="1328335" y="3386034"/>
                <a:ext cx="5220238" cy="5761905"/>
                <a:chOff x="1328335" y="3386034"/>
                <a:chExt cx="5220238" cy="5761905"/>
              </a:xfrm>
            </p:grpSpPr>
            <p:pic>
              <p:nvPicPr>
                <p:cNvPr id="20" name="Object 19"/>
                <p:cNvPicPr>
                  <a:picLocks noChangeAspect="1"/>
                </p:cNvPicPr>
                <p:nvPr/>
              </p:nvPicPr>
              <p:blipFill>
                <a:blip r:embed="rId9" cstate="print"/>
                <a:stretch>
                  <a:fillRect/>
                </a:stretch>
              </p:blipFill>
              <p:spPr>
                <a:xfrm>
                  <a:off x="1328335" y="3386034"/>
                  <a:ext cx="5220238" cy="5761905"/>
                </a:xfrm>
                <a:prstGeom prst="rect">
                  <a:avLst/>
                </a:prstGeom>
              </p:spPr>
            </p:pic>
          </p:grpSp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701126" y="5386040"/>
                <a:ext cx="4541517" cy="2929831"/>
              </a:xfrm>
              <a:prstGeom prst="rect">
                <a:avLst/>
              </a:prstGeom>
            </p:spPr>
          </p:pic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951479" y="4302032"/>
                <a:ext cx="5491035" cy="1089616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43443" y="1657777"/>
            <a:ext cx="7513494" cy="180688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7050483" y="2836106"/>
            <a:ext cx="10142596" cy="3240162"/>
            <a:chOff x="7050483" y="2836106"/>
            <a:chExt cx="10142596" cy="3240162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050483" y="2836106"/>
              <a:ext cx="10142596" cy="324016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050483" y="6432904"/>
            <a:ext cx="10142596" cy="3240162"/>
            <a:chOff x="7050483" y="6432904"/>
            <a:chExt cx="10142596" cy="324016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050483" y="6432904"/>
              <a:ext cx="10142596" cy="324016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33097" y="3386034"/>
            <a:ext cx="5220238" cy="5761905"/>
            <a:chOff x="1233097" y="3386034"/>
            <a:chExt cx="5220238" cy="5761905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233097" y="3386034"/>
              <a:ext cx="5220238" cy="5761905"/>
              <a:chOff x="1233097" y="3386034"/>
              <a:chExt cx="5220238" cy="5761905"/>
            </a:xfrm>
          </p:grpSpPr>
          <p:grpSp>
            <p:nvGrpSpPr>
              <p:cNvPr id="1007" name="그룹 1007"/>
              <p:cNvGrpSpPr/>
              <p:nvPr/>
            </p:nvGrpSpPr>
            <p:grpSpPr>
              <a:xfrm>
                <a:off x="1233097" y="3386034"/>
                <a:ext cx="5220238" cy="5761905"/>
                <a:chOff x="1233097" y="3386034"/>
                <a:chExt cx="5220238" cy="5761905"/>
              </a:xfrm>
            </p:grpSpPr>
            <p:pic>
              <p:nvPicPr>
                <p:cNvPr id="20" name="Object 19"/>
                <p:cNvPicPr>
                  <a:picLocks noChangeAspect="1"/>
                </p:cNvPicPr>
                <p:nvPr/>
              </p:nvPicPr>
              <p:blipFill>
                <a:blip r:embed="rId9" cstate="print"/>
                <a:stretch>
                  <a:fillRect/>
                </a:stretch>
              </p:blipFill>
              <p:spPr>
                <a:xfrm>
                  <a:off x="1233097" y="3386034"/>
                  <a:ext cx="5220238" cy="5761905"/>
                </a:xfrm>
                <a:prstGeom prst="rect">
                  <a:avLst/>
                </a:prstGeom>
              </p:spPr>
            </p:pic>
          </p:grpSp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608621" y="5367526"/>
                <a:ext cx="4573269" cy="3080069"/>
              </a:xfrm>
              <a:prstGeom prst="rect">
                <a:avLst/>
              </a:prstGeom>
            </p:spPr>
          </p:pic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269917" y="4302032"/>
                <a:ext cx="5049264" cy="1105350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14872" y="1610348"/>
            <a:ext cx="4889979" cy="183190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7324243" y="2925742"/>
            <a:ext cx="9215022" cy="3240162"/>
            <a:chOff x="7324243" y="2925742"/>
            <a:chExt cx="9215022" cy="3240162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324243" y="2925742"/>
              <a:ext cx="9215022" cy="324016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324243" y="6522540"/>
            <a:ext cx="9215022" cy="3240162"/>
            <a:chOff x="7324243" y="6522540"/>
            <a:chExt cx="9215022" cy="324016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324243" y="6522540"/>
              <a:ext cx="9215022" cy="324016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328335" y="3386034"/>
            <a:ext cx="5220238" cy="5761905"/>
            <a:chOff x="1328335" y="3386034"/>
            <a:chExt cx="5220238" cy="5761905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328335" y="3386034"/>
              <a:ext cx="5220238" cy="5761905"/>
              <a:chOff x="1328335" y="3386034"/>
              <a:chExt cx="5220238" cy="5761905"/>
            </a:xfrm>
          </p:grpSpPr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328335" y="3386034"/>
                <a:ext cx="5220238" cy="5761905"/>
              </a:xfrm>
              <a:prstGeom prst="rect">
                <a:avLst/>
              </a:prstGeom>
            </p:spPr>
          </p:pic>
        </p:grpSp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01135" y="5147945"/>
              <a:ext cx="4658650" cy="3843992"/>
            </a:xfrm>
            <a:prstGeom prst="rect">
              <a:avLst/>
            </a:prstGeom>
          </p:spPr>
        </p:pic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94689" y="4216317"/>
              <a:ext cx="5867235" cy="108961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05348" y="1610348"/>
            <a:ext cx="4345465" cy="183190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7336680" y="2836106"/>
            <a:ext cx="9215022" cy="3240162"/>
            <a:chOff x="7336680" y="2836106"/>
            <a:chExt cx="9215022" cy="3240162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336680" y="2836106"/>
              <a:ext cx="9215022" cy="324016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336680" y="6432904"/>
            <a:ext cx="9215022" cy="3240162"/>
            <a:chOff x="7336680" y="6432904"/>
            <a:chExt cx="9215022" cy="324016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336680" y="6432904"/>
              <a:ext cx="9215022" cy="324016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328335" y="3386034"/>
            <a:ext cx="5220238" cy="5761905"/>
            <a:chOff x="1328335" y="3386034"/>
            <a:chExt cx="5220238" cy="5761905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28335" y="3386034"/>
              <a:ext cx="5220238" cy="5761905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697278" y="5167526"/>
            <a:ext cx="4864183" cy="3554231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459041" y="4302032"/>
            <a:ext cx="6002521" cy="1089616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05348" y="1610348"/>
            <a:ext cx="6342322" cy="183190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933373" y="3768517"/>
            <a:ext cx="4418969" cy="4418969"/>
            <a:chOff x="6933373" y="3768517"/>
            <a:chExt cx="4418969" cy="4418969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6933373" y="3768517"/>
              <a:ext cx="4418969" cy="4418969"/>
              <a:chOff x="6933373" y="3768517"/>
              <a:chExt cx="4418969" cy="4418969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6933373" y="3768517"/>
                <a:ext cx="4418969" cy="4418969"/>
              </a:xfrm>
              <a:prstGeom prst="rect">
                <a:avLst/>
              </a:prstGeom>
            </p:spPr>
          </p:pic>
        </p:grpSp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326812" y="4490661"/>
              <a:ext cx="5161644" cy="3262044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6493345" y="3809149"/>
            <a:ext cx="1253673" cy="718210"/>
            <a:chOff x="6493345" y="3809149"/>
            <a:chExt cx="1253673" cy="71821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493345" y="3809149"/>
              <a:ext cx="1253673" cy="718210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0538696" y="7419126"/>
            <a:ext cx="1253673" cy="718210"/>
            <a:chOff x="10538696" y="7419126"/>
            <a:chExt cx="1253673" cy="718210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0538696" y="7419126"/>
              <a:ext cx="1253673" cy="718210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6493345" y="7419126"/>
            <a:ext cx="1253673" cy="718210"/>
            <a:chOff x="6493345" y="7419126"/>
            <a:chExt cx="1253673" cy="718210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493345" y="7419126"/>
              <a:ext cx="1253673" cy="718210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0538696" y="3164880"/>
            <a:ext cx="6051001" cy="1362479"/>
            <a:chOff x="10538696" y="3164880"/>
            <a:chExt cx="6051001" cy="1362479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10538696" y="3809149"/>
              <a:ext cx="1253673" cy="718210"/>
              <a:chOff x="10538696" y="3809149"/>
              <a:chExt cx="1253673" cy="718210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0538696" y="3809149"/>
                <a:ext cx="1253673" cy="718210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1754340" y="3164880"/>
              <a:ext cx="4835357" cy="1336303"/>
              <a:chOff x="11754340" y="3164880"/>
              <a:chExt cx="4835357" cy="1336303"/>
            </a:xfrm>
          </p:grpSpPr>
          <p:pic>
            <p:nvPicPr>
              <p:cNvPr id="31" name="Object 30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1754340" y="3164880"/>
                <a:ext cx="4835357" cy="1336303"/>
              </a:xfrm>
              <a:prstGeom prst="rect">
                <a:avLst/>
              </a:prstGeom>
            </p:spPr>
          </p:pic>
        </p:grpSp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3010097" y="3169201"/>
              <a:ext cx="1197166" cy="696632"/>
            </a:xfrm>
            <a:prstGeom prst="rect">
              <a:avLst/>
            </a:prstGeom>
          </p:spPr>
        </p:pic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3032573" y="3547516"/>
              <a:ext cx="3366842" cy="997757"/>
            </a:xfrm>
            <a:prstGeom prst="rect">
              <a:avLst/>
            </a:prstGeom>
          </p:spPr>
        </p:pic>
        <p:grpSp>
          <p:nvGrpSpPr>
            <p:cNvPr id="1011" name="그룹 1011"/>
            <p:cNvGrpSpPr/>
            <p:nvPr/>
          </p:nvGrpSpPr>
          <p:grpSpPr>
            <a:xfrm>
              <a:off x="11944190" y="3371691"/>
              <a:ext cx="888889" cy="888889"/>
              <a:chOff x="11944190" y="3371691"/>
              <a:chExt cx="888889" cy="888889"/>
            </a:xfrm>
          </p:grpSpPr>
          <p:pic>
            <p:nvPicPr>
              <p:cNvPr id="36" name="Object 35"/>
              <p:cNvPicPr>
                <a:picLocks noChangeAspect="1"/>
              </p:cNvPicPr>
              <p:nvPr/>
            </p:nvPicPr>
            <p:blipFill>
              <a:blip r:embed="rId16" cstate="print"/>
              <a:stretch>
                <a:fillRect/>
              </a:stretch>
            </p:blipFill>
            <p:spPr>
              <a:xfrm>
                <a:off x="11944190" y="3371691"/>
                <a:ext cx="888889" cy="888889"/>
              </a:xfrm>
              <a:prstGeom prst="rect">
                <a:avLst/>
              </a:prstGeom>
            </p:spPr>
          </p:pic>
        </p:grpSp>
      </p:grpSp>
      <p:grpSp>
        <p:nvGrpSpPr>
          <p:cNvPr id="1012" name="그룹 1012"/>
          <p:cNvGrpSpPr/>
          <p:nvPr/>
        </p:nvGrpSpPr>
        <p:grpSpPr>
          <a:xfrm>
            <a:off x="11753475" y="7372672"/>
            <a:ext cx="4835357" cy="1336303"/>
            <a:chOff x="11753475" y="7372672"/>
            <a:chExt cx="4835357" cy="1336303"/>
          </a:xfrm>
        </p:grpSpPr>
        <p:grpSp>
          <p:nvGrpSpPr>
            <p:cNvPr id="1013" name="그룹 1013"/>
            <p:cNvGrpSpPr/>
            <p:nvPr/>
          </p:nvGrpSpPr>
          <p:grpSpPr>
            <a:xfrm>
              <a:off x="11753475" y="7372672"/>
              <a:ext cx="4835357" cy="1336303"/>
              <a:chOff x="11753475" y="7372672"/>
              <a:chExt cx="4835357" cy="1336303"/>
            </a:xfrm>
          </p:grpSpPr>
          <p:pic>
            <p:nvPicPr>
              <p:cNvPr id="41" name="Object 40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1753475" y="7372672"/>
                <a:ext cx="4835357" cy="1336303"/>
              </a:xfrm>
              <a:prstGeom prst="rect">
                <a:avLst/>
              </a:prstGeom>
            </p:spPr>
          </p:pic>
        </p:grpSp>
        <p:grpSp>
          <p:nvGrpSpPr>
            <p:cNvPr id="1014" name="그룹 1014"/>
            <p:cNvGrpSpPr/>
            <p:nvPr/>
          </p:nvGrpSpPr>
          <p:grpSpPr>
            <a:xfrm>
              <a:off x="13090190" y="7591743"/>
              <a:ext cx="3208543" cy="990652"/>
              <a:chOff x="13090190" y="7591743"/>
              <a:chExt cx="3208543" cy="990652"/>
            </a:xfrm>
          </p:grpSpPr>
          <p:pic>
            <p:nvPicPr>
              <p:cNvPr id="44" name="Object 43"/>
              <p:cNvPicPr>
                <a:picLocks noChangeAspect="1"/>
              </p:cNvPicPr>
              <p:nvPr/>
            </p:nvPicPr>
            <p:blipFill>
              <a:blip r:embed="rId17" cstate="print"/>
              <a:stretch>
                <a:fillRect/>
              </a:stretch>
            </p:blipFill>
            <p:spPr>
              <a:xfrm>
                <a:off x="13013049" y="7514601"/>
                <a:ext cx="3155918" cy="665347"/>
              </a:xfrm>
              <a:prstGeom prst="rect">
                <a:avLst/>
              </a:prstGeom>
            </p:spPr>
          </p:pic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18" cstate="print"/>
              <a:stretch>
                <a:fillRect/>
              </a:stretch>
            </p:blipFill>
            <p:spPr>
              <a:xfrm>
                <a:off x="13031716" y="8000187"/>
                <a:ext cx="3420318" cy="731090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2065306" y="7705669"/>
              <a:ext cx="689342" cy="689342"/>
              <a:chOff x="12065306" y="7705669"/>
              <a:chExt cx="689342" cy="689342"/>
            </a:xfrm>
          </p:grpSpPr>
          <p:pic>
            <p:nvPicPr>
              <p:cNvPr id="48" name="Object 47"/>
              <p:cNvPicPr>
                <a:picLocks noChangeAspect="1"/>
              </p:cNvPicPr>
              <p:nvPr/>
            </p:nvPicPr>
            <p:blipFill>
              <a:blip r:embed="rId19" cstate="print"/>
              <a:stretch>
                <a:fillRect/>
              </a:stretch>
            </p:blipFill>
            <p:spPr>
              <a:xfrm>
                <a:off x="12065306" y="7705669"/>
                <a:ext cx="689342" cy="689342"/>
              </a:xfrm>
              <a:prstGeom prst="rect">
                <a:avLst/>
              </a:prstGeom>
            </p:spPr>
          </p:pic>
        </p:grpSp>
      </p:grpSp>
      <p:grpSp>
        <p:nvGrpSpPr>
          <p:cNvPr id="1016" name="그룹 1016"/>
          <p:cNvGrpSpPr/>
          <p:nvPr/>
        </p:nvGrpSpPr>
        <p:grpSpPr>
          <a:xfrm>
            <a:off x="1741924" y="3164880"/>
            <a:ext cx="4835357" cy="1336303"/>
            <a:chOff x="1741924" y="3164880"/>
            <a:chExt cx="4835357" cy="1336303"/>
          </a:xfrm>
        </p:grpSpPr>
        <p:grpSp>
          <p:nvGrpSpPr>
            <p:cNvPr id="1017" name="그룹 1017"/>
            <p:cNvGrpSpPr/>
            <p:nvPr/>
          </p:nvGrpSpPr>
          <p:grpSpPr>
            <a:xfrm>
              <a:off x="1741924" y="3164880"/>
              <a:ext cx="4835357" cy="1336303"/>
              <a:chOff x="1741924" y="3164880"/>
              <a:chExt cx="4835357" cy="1336303"/>
            </a:xfrm>
          </p:grpSpPr>
          <p:pic>
            <p:nvPicPr>
              <p:cNvPr id="53" name="Object 52"/>
              <p:cNvPicPr>
                <a:picLocks noChangeAspect="1"/>
              </p:cNvPicPr>
              <p:nvPr/>
            </p:nvPicPr>
            <p:blipFill>
              <a:blip r:embed="rId20" cstate="print"/>
              <a:stretch>
                <a:fillRect/>
              </a:stretch>
            </p:blipFill>
            <p:spPr>
              <a:xfrm>
                <a:off x="1741924" y="3164880"/>
                <a:ext cx="4835357" cy="1336303"/>
              </a:xfrm>
              <a:prstGeom prst="rect">
                <a:avLst/>
              </a:prstGeom>
            </p:spPr>
          </p:pic>
        </p:grpSp>
        <p:grpSp>
          <p:nvGrpSpPr>
            <p:cNvPr id="1018" name="그룹 1018"/>
            <p:cNvGrpSpPr/>
            <p:nvPr/>
          </p:nvGrpSpPr>
          <p:grpSpPr>
            <a:xfrm>
              <a:off x="2065057" y="3383952"/>
              <a:ext cx="3208534" cy="977438"/>
              <a:chOff x="2065057" y="3383952"/>
              <a:chExt cx="3208534" cy="977438"/>
            </a:xfrm>
          </p:grpSpPr>
          <p:pic>
            <p:nvPicPr>
              <p:cNvPr id="56" name="Object 55"/>
              <p:cNvPicPr>
                <a:picLocks noChangeAspect="1"/>
              </p:cNvPicPr>
              <p:nvPr/>
            </p:nvPicPr>
            <p:blipFill>
              <a:blip r:embed="rId21" cstate="print"/>
              <a:stretch>
                <a:fillRect/>
              </a:stretch>
            </p:blipFill>
            <p:spPr>
              <a:xfrm>
                <a:off x="-288141" y="3232611"/>
                <a:ext cx="8044556" cy="766404"/>
              </a:xfrm>
              <a:prstGeom prst="rect">
                <a:avLst/>
              </a:prstGeom>
            </p:spPr>
          </p:pic>
          <p:pic>
            <p:nvPicPr>
              <p:cNvPr id="57" name="Object 56"/>
              <p:cNvPicPr>
                <a:picLocks noChangeAspect="1"/>
              </p:cNvPicPr>
              <p:nvPr/>
            </p:nvPicPr>
            <p:blipFill>
              <a:blip r:embed="rId22" cstate="print"/>
              <a:stretch>
                <a:fillRect/>
              </a:stretch>
            </p:blipFill>
            <p:spPr>
              <a:xfrm>
                <a:off x="1975649" y="3779182"/>
                <a:ext cx="3506261" cy="731090"/>
              </a:xfrm>
              <a:prstGeom prst="rect">
                <a:avLst/>
              </a:prstGeom>
            </p:spPr>
          </p:pic>
        </p:grpSp>
        <p:grpSp>
          <p:nvGrpSpPr>
            <p:cNvPr id="1019" name="그룹 1019"/>
            <p:cNvGrpSpPr/>
            <p:nvPr/>
          </p:nvGrpSpPr>
          <p:grpSpPr>
            <a:xfrm>
              <a:off x="5443885" y="3331828"/>
              <a:ext cx="987448" cy="987448"/>
              <a:chOff x="5443885" y="3331828"/>
              <a:chExt cx="987448" cy="987448"/>
            </a:xfrm>
          </p:grpSpPr>
          <p:pic>
            <p:nvPicPr>
              <p:cNvPr id="60" name="Object 59"/>
              <p:cNvPicPr>
                <a:picLocks noChangeAspect="1"/>
              </p:cNvPicPr>
              <p:nvPr/>
            </p:nvPicPr>
            <p:blipFill>
              <a:blip r:embed="rId23" cstate="print"/>
              <a:stretch>
                <a:fillRect/>
              </a:stretch>
            </p:blipFill>
            <p:spPr>
              <a:xfrm>
                <a:off x="5443885" y="3331828"/>
                <a:ext cx="987448" cy="987448"/>
              </a:xfrm>
              <a:prstGeom prst="rect">
                <a:avLst/>
              </a:prstGeom>
            </p:spPr>
          </p:pic>
        </p:grpSp>
      </p:grpSp>
      <p:grpSp>
        <p:nvGrpSpPr>
          <p:cNvPr id="1020" name="그룹 1020"/>
          <p:cNvGrpSpPr/>
          <p:nvPr/>
        </p:nvGrpSpPr>
        <p:grpSpPr>
          <a:xfrm>
            <a:off x="1741924" y="7372672"/>
            <a:ext cx="4835357" cy="1336303"/>
            <a:chOff x="1741924" y="7372672"/>
            <a:chExt cx="4835357" cy="1336303"/>
          </a:xfrm>
        </p:grpSpPr>
        <p:grpSp>
          <p:nvGrpSpPr>
            <p:cNvPr id="1021" name="그룹 1021"/>
            <p:cNvGrpSpPr/>
            <p:nvPr/>
          </p:nvGrpSpPr>
          <p:grpSpPr>
            <a:xfrm>
              <a:off x="1741924" y="7372672"/>
              <a:ext cx="4835357" cy="1336303"/>
              <a:chOff x="1741924" y="7372672"/>
              <a:chExt cx="4835357" cy="1336303"/>
            </a:xfrm>
          </p:grpSpPr>
          <p:pic>
            <p:nvPicPr>
              <p:cNvPr id="65" name="Object 64"/>
              <p:cNvPicPr>
                <a:picLocks noChangeAspect="1"/>
              </p:cNvPicPr>
              <p:nvPr/>
            </p:nvPicPr>
            <p:blipFill>
              <a:blip r:embed="rId20" cstate="print"/>
              <a:stretch>
                <a:fillRect/>
              </a:stretch>
            </p:blipFill>
            <p:spPr>
              <a:xfrm>
                <a:off x="1741924" y="7372672"/>
                <a:ext cx="4835357" cy="1336303"/>
              </a:xfrm>
              <a:prstGeom prst="rect">
                <a:avLst/>
              </a:prstGeom>
            </p:spPr>
          </p:pic>
        </p:grpSp>
        <p:grpSp>
          <p:nvGrpSpPr>
            <p:cNvPr id="1022" name="그룹 1022"/>
            <p:cNvGrpSpPr/>
            <p:nvPr/>
          </p:nvGrpSpPr>
          <p:grpSpPr>
            <a:xfrm>
              <a:off x="2065057" y="7591743"/>
              <a:ext cx="3208534" cy="977438"/>
              <a:chOff x="2065057" y="7591743"/>
              <a:chExt cx="3208534" cy="977438"/>
            </a:xfrm>
          </p:grpSpPr>
          <p:pic>
            <p:nvPicPr>
              <p:cNvPr id="68" name="Object 67"/>
              <p:cNvPicPr>
                <a:picLocks noChangeAspect="1"/>
              </p:cNvPicPr>
              <p:nvPr/>
            </p:nvPicPr>
            <p:blipFill>
              <a:blip r:embed="rId24" cstate="print"/>
              <a:stretch>
                <a:fillRect/>
              </a:stretch>
            </p:blipFill>
            <p:spPr>
              <a:xfrm>
                <a:off x="-156113" y="7440401"/>
                <a:ext cx="7757737" cy="718785"/>
              </a:xfrm>
              <a:prstGeom prst="rect">
                <a:avLst/>
              </a:prstGeom>
            </p:spPr>
          </p:pic>
          <p:pic>
            <p:nvPicPr>
              <p:cNvPr id="69" name="Object 68"/>
              <p:cNvPicPr>
                <a:picLocks noChangeAspect="1"/>
              </p:cNvPicPr>
              <p:nvPr/>
            </p:nvPicPr>
            <p:blipFill>
              <a:blip r:embed="rId25" cstate="print"/>
              <a:stretch>
                <a:fillRect/>
              </a:stretch>
            </p:blipFill>
            <p:spPr>
              <a:xfrm>
                <a:off x="1489897" y="7986973"/>
                <a:ext cx="4469814" cy="731090"/>
              </a:xfrm>
              <a:prstGeom prst="rect">
                <a:avLst/>
              </a:prstGeom>
            </p:spPr>
          </p:pic>
        </p:grpSp>
        <p:grpSp>
          <p:nvGrpSpPr>
            <p:cNvPr id="1023" name="그룹 1023"/>
            <p:cNvGrpSpPr/>
            <p:nvPr/>
          </p:nvGrpSpPr>
          <p:grpSpPr>
            <a:xfrm>
              <a:off x="5401526" y="7514438"/>
              <a:ext cx="1037005" cy="1037005"/>
              <a:chOff x="5401526" y="7514438"/>
              <a:chExt cx="1037005" cy="1037005"/>
            </a:xfrm>
          </p:grpSpPr>
          <p:pic>
            <p:nvPicPr>
              <p:cNvPr id="72" name="Object 71"/>
              <p:cNvPicPr>
                <a:picLocks noChangeAspect="1"/>
              </p:cNvPicPr>
              <p:nvPr/>
            </p:nvPicPr>
            <p:blipFill>
              <a:blip r:embed="rId26" cstate="print"/>
              <a:stretch>
                <a:fillRect/>
              </a:stretch>
            </p:blipFill>
            <p:spPr>
              <a:xfrm>
                <a:off x="5401526" y="7514438"/>
                <a:ext cx="1037005" cy="1037005"/>
              </a:xfrm>
              <a:prstGeom prst="rect">
                <a:avLst/>
              </a:prstGeom>
            </p:spPr>
          </p:pic>
        </p:grpSp>
      </p:grpSp>
      <p:pic>
        <p:nvPicPr>
          <p:cNvPr id="75" name="Object 74"/>
          <p:cNvPicPr>
            <a:picLocks noChangeAspect="1"/>
          </p:cNvPicPr>
          <p:nvPr/>
        </p:nvPicPr>
        <p:blipFill>
          <a:blip r:embed="rId27" cstate="print"/>
          <a:stretch>
            <a:fillRect/>
          </a:stretch>
        </p:blipFill>
        <p:spPr>
          <a:xfrm>
            <a:off x="9468621" y="1736504"/>
            <a:ext cx="7401486" cy="120190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05348" y="1604148"/>
            <a:ext cx="7814694" cy="185813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795924" y="2798011"/>
            <a:ext cx="8406047" cy="6278029"/>
            <a:chOff x="795924" y="2798011"/>
            <a:chExt cx="8406047" cy="627802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95924" y="2798011"/>
              <a:ext cx="8406047" cy="627802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369807" y="2645160"/>
            <a:ext cx="8465332" cy="6449667"/>
            <a:chOff x="9369807" y="2645160"/>
            <a:chExt cx="8465332" cy="644966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369807" y="2645160"/>
              <a:ext cx="8465332" cy="644966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067417" y="2135306"/>
            <a:ext cx="22763541" cy="6951074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629079" y="2156724"/>
            <a:ext cx="5582132" cy="227379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055620" y="7625347"/>
            <a:ext cx="10206897" cy="1003984"/>
            <a:chOff x="4055620" y="7625347"/>
            <a:chExt cx="10206897" cy="1003984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4055620" y="7625347"/>
              <a:ext cx="10206897" cy="1003984"/>
              <a:chOff x="4055620" y="7625347"/>
              <a:chExt cx="10206897" cy="1003984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4055620" y="7625347"/>
                <a:ext cx="10206897" cy="1003984"/>
              </a:xfrm>
              <a:prstGeom prst="rect">
                <a:avLst/>
              </a:prstGeom>
            </p:spPr>
          </p:pic>
        </p:grpSp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628886" y="7653179"/>
              <a:ext cx="7855910" cy="111488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527307" y="1048478"/>
              <a:ext cx="7609534" cy="743249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2769" y="3129641"/>
            <a:ext cx="9345468" cy="5822819"/>
            <a:chOff x="672769" y="3129641"/>
            <a:chExt cx="9345468" cy="5822819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72769" y="3129641"/>
              <a:ext cx="9345468" cy="5822819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505348" y="1604148"/>
            <a:ext cx="7814694" cy="1858132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0463965" y="3467824"/>
            <a:ext cx="7231311" cy="5413120"/>
            <a:chOff x="10463965" y="3467824"/>
            <a:chExt cx="7231311" cy="5413120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463965" y="3467824"/>
              <a:ext cx="7231311" cy="541312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05348" y="1610348"/>
            <a:ext cx="6528408" cy="183190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358428" y="1538257"/>
            <a:ext cx="11202223" cy="6500337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088441" y="1482457"/>
            <a:ext cx="13164071" cy="649549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170238" y="6927191"/>
            <a:ext cx="5809524" cy="35714"/>
            <a:chOff x="6170238" y="6927191"/>
            <a:chExt cx="5809524" cy="35714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5400000">
              <a:off x="6170238" y="6927191"/>
              <a:ext cx="5809524" cy="35714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189831" y="6853831"/>
            <a:ext cx="7469142" cy="3159046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0939069" y="6810879"/>
            <a:ext cx="5663970" cy="3016075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925345" y="4306846"/>
            <a:ext cx="6922069" cy="2497831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0371907" y="4306850"/>
            <a:ext cx="6329116" cy="148653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923062" y="1574957"/>
            <a:ext cx="18378389" cy="2667532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-233848" y="2584190"/>
            <a:ext cx="11535572" cy="6476820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6747980" y="2566495"/>
            <a:ext cx="14475022" cy="6395755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170238" y="6927191"/>
            <a:ext cx="5809524" cy="35714"/>
            <a:chOff x="6170238" y="6927191"/>
            <a:chExt cx="5809524" cy="35714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5400000">
              <a:off x="6170238" y="6927191"/>
              <a:ext cx="5809524" cy="35714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429784" y="6696593"/>
            <a:ext cx="7191913" cy="2416294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0146279" y="6696593"/>
            <a:ext cx="7149180" cy="2416294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914964" y="5421687"/>
            <a:ext cx="7227841" cy="692755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877335" y="5421687"/>
            <a:ext cx="7890117" cy="69275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14872" y="1575443"/>
            <a:ext cx="4676027" cy="170412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4535346" y="2988487"/>
            <a:ext cx="9215022" cy="3240162"/>
            <a:chOff x="4535346" y="2988487"/>
            <a:chExt cx="9215022" cy="3240162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535346" y="2988487"/>
              <a:ext cx="9215022" cy="324016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594460" y="6659585"/>
            <a:ext cx="9215022" cy="3240162"/>
            <a:chOff x="4594460" y="6659585"/>
            <a:chExt cx="9215022" cy="324016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594460" y="6659585"/>
              <a:ext cx="9215022" cy="324016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24396" y="1610348"/>
            <a:ext cx="7728037" cy="183190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7050483" y="2836106"/>
            <a:ext cx="10142596" cy="3240162"/>
            <a:chOff x="7050483" y="2836106"/>
            <a:chExt cx="10142596" cy="3240162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050483" y="2836106"/>
              <a:ext cx="10142596" cy="324016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050483" y="6432904"/>
            <a:ext cx="10142596" cy="3240162"/>
            <a:chOff x="7050483" y="6432904"/>
            <a:chExt cx="10142596" cy="324016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050483" y="6432904"/>
              <a:ext cx="10142596" cy="324016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33097" y="3386034"/>
            <a:ext cx="5220238" cy="5761905"/>
            <a:chOff x="1233097" y="3386034"/>
            <a:chExt cx="5220238" cy="5761905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233097" y="3386034"/>
              <a:ext cx="5220238" cy="5761905"/>
              <a:chOff x="1233097" y="3386034"/>
              <a:chExt cx="5220238" cy="5761905"/>
            </a:xfrm>
          </p:grpSpPr>
          <p:grpSp>
            <p:nvGrpSpPr>
              <p:cNvPr id="1007" name="그룹 1007"/>
              <p:cNvGrpSpPr/>
              <p:nvPr/>
            </p:nvGrpSpPr>
            <p:grpSpPr>
              <a:xfrm>
                <a:off x="1233097" y="3386034"/>
                <a:ext cx="5220238" cy="5761905"/>
                <a:chOff x="1233097" y="3386034"/>
                <a:chExt cx="5220238" cy="5761905"/>
              </a:xfrm>
            </p:grpSpPr>
            <p:pic>
              <p:nvPicPr>
                <p:cNvPr id="20" name="Object 19"/>
                <p:cNvPicPr>
                  <a:picLocks noChangeAspect="1"/>
                </p:cNvPicPr>
                <p:nvPr/>
              </p:nvPicPr>
              <p:blipFill>
                <a:blip r:embed="rId9" cstate="print"/>
                <a:stretch>
                  <a:fillRect/>
                </a:stretch>
              </p:blipFill>
              <p:spPr>
                <a:xfrm>
                  <a:off x="1233097" y="3386034"/>
                  <a:ext cx="5220238" cy="5761905"/>
                </a:xfrm>
                <a:prstGeom prst="rect">
                  <a:avLst/>
                </a:prstGeom>
              </p:spPr>
            </p:pic>
          </p:grpSp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601916" y="5371430"/>
                <a:ext cx="4610478" cy="3657459"/>
              </a:xfrm>
              <a:prstGeom prst="rect">
                <a:avLst/>
              </a:prstGeom>
            </p:spPr>
          </p:pic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317441" y="4302032"/>
                <a:ext cx="5011140" cy="1089616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43443" y="1657777"/>
            <a:ext cx="7513494" cy="180688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4535346" y="2988487"/>
            <a:ext cx="9215022" cy="3240162"/>
            <a:chOff x="4535346" y="2988487"/>
            <a:chExt cx="9215022" cy="3240162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535346" y="2988487"/>
              <a:ext cx="9215022" cy="324016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594460" y="6659585"/>
            <a:ext cx="9215022" cy="3240162"/>
            <a:chOff x="4594460" y="6659585"/>
            <a:chExt cx="9215022" cy="324016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594460" y="6659585"/>
              <a:ext cx="9215022" cy="324016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14872" y="1610348"/>
            <a:ext cx="4889979" cy="183190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4535346" y="2830812"/>
            <a:ext cx="10468286" cy="3483551"/>
            <a:chOff x="4535346" y="2830812"/>
            <a:chExt cx="10468286" cy="3483551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535346" y="2830812"/>
              <a:ext cx="10468286" cy="348355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490528" y="6659585"/>
            <a:ext cx="10513104" cy="3240162"/>
            <a:chOff x="4490528" y="6659585"/>
            <a:chExt cx="10513104" cy="324016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490528" y="6659585"/>
              <a:ext cx="10513104" cy="324016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05348" y="1610348"/>
            <a:ext cx="4345465" cy="183190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4535346" y="2830812"/>
            <a:ext cx="9940844" cy="3483551"/>
            <a:chOff x="4535346" y="2830812"/>
            <a:chExt cx="9940844" cy="3483551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535346" y="2830812"/>
              <a:ext cx="9940844" cy="348355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490528" y="6659585"/>
            <a:ext cx="9985662" cy="3240162"/>
            <a:chOff x="4490528" y="6659585"/>
            <a:chExt cx="9985662" cy="324016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490528" y="6659585"/>
              <a:ext cx="9985662" cy="324016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14872" y="1610348"/>
            <a:ext cx="7147151" cy="183190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933373" y="3901850"/>
            <a:ext cx="4418969" cy="4418969"/>
            <a:chOff x="6933373" y="3901850"/>
            <a:chExt cx="4418969" cy="4418969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6933373" y="3901850"/>
              <a:ext cx="4418969" cy="4418969"/>
              <a:chOff x="6933373" y="3901850"/>
              <a:chExt cx="4418969" cy="4418969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6933373" y="3901850"/>
                <a:ext cx="4418969" cy="4418969"/>
              </a:xfrm>
              <a:prstGeom prst="rect">
                <a:avLst/>
              </a:prstGeom>
            </p:spPr>
          </p:pic>
        </p:grpSp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699201" y="4633516"/>
              <a:ext cx="4684100" cy="3337995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6493345" y="3942482"/>
            <a:ext cx="1253673" cy="718210"/>
            <a:chOff x="6493345" y="3942482"/>
            <a:chExt cx="1253673" cy="71821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493345" y="3942482"/>
              <a:ext cx="1253673" cy="718210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0538696" y="7552459"/>
            <a:ext cx="1253673" cy="718210"/>
            <a:chOff x="10538696" y="7552459"/>
            <a:chExt cx="1253673" cy="718210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0538696" y="7552459"/>
              <a:ext cx="1253673" cy="718210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6493345" y="7552459"/>
            <a:ext cx="1253673" cy="718210"/>
            <a:chOff x="6493345" y="7552459"/>
            <a:chExt cx="1253673" cy="718210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493345" y="7552459"/>
              <a:ext cx="1253673" cy="718210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0538696" y="3298214"/>
            <a:ext cx="6051001" cy="1362479"/>
            <a:chOff x="10538696" y="3298214"/>
            <a:chExt cx="6051001" cy="1362479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10538696" y="3942482"/>
              <a:ext cx="1253673" cy="718210"/>
              <a:chOff x="10538696" y="3942482"/>
              <a:chExt cx="1253673" cy="718210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0538696" y="3942482"/>
                <a:ext cx="1253673" cy="718210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1754340" y="3298214"/>
              <a:ext cx="4835357" cy="1336303"/>
              <a:chOff x="11754340" y="3298214"/>
              <a:chExt cx="4835357" cy="1336303"/>
            </a:xfrm>
          </p:grpSpPr>
          <p:pic>
            <p:nvPicPr>
              <p:cNvPr id="31" name="Object 30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1754340" y="3298214"/>
                <a:ext cx="4835357" cy="1336303"/>
              </a:xfrm>
              <a:prstGeom prst="rect">
                <a:avLst/>
              </a:prstGeom>
            </p:spPr>
          </p:pic>
        </p:grpSp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2998668" y="3279982"/>
              <a:ext cx="1055747" cy="794766"/>
            </a:xfrm>
            <a:prstGeom prst="rect">
              <a:avLst/>
            </a:prstGeom>
          </p:spPr>
        </p:pic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3032573" y="3814182"/>
              <a:ext cx="3323795" cy="731090"/>
            </a:xfrm>
            <a:prstGeom prst="rect">
              <a:avLst/>
            </a:prstGeom>
          </p:spPr>
        </p:pic>
        <p:grpSp>
          <p:nvGrpSpPr>
            <p:cNvPr id="1011" name="그룹 1011"/>
            <p:cNvGrpSpPr/>
            <p:nvPr/>
          </p:nvGrpSpPr>
          <p:grpSpPr>
            <a:xfrm>
              <a:off x="11944190" y="3505025"/>
              <a:ext cx="888889" cy="888889"/>
              <a:chOff x="11944190" y="3505025"/>
              <a:chExt cx="888889" cy="888889"/>
            </a:xfrm>
          </p:grpSpPr>
          <p:pic>
            <p:nvPicPr>
              <p:cNvPr id="36" name="Object 35"/>
              <p:cNvPicPr>
                <a:picLocks noChangeAspect="1"/>
              </p:cNvPicPr>
              <p:nvPr/>
            </p:nvPicPr>
            <p:blipFill>
              <a:blip r:embed="rId16" cstate="print"/>
              <a:stretch>
                <a:fillRect/>
              </a:stretch>
            </p:blipFill>
            <p:spPr>
              <a:xfrm>
                <a:off x="11944190" y="3505025"/>
                <a:ext cx="888889" cy="888889"/>
              </a:xfrm>
              <a:prstGeom prst="rect">
                <a:avLst/>
              </a:prstGeom>
            </p:spPr>
          </p:pic>
        </p:grpSp>
      </p:grpSp>
      <p:grpSp>
        <p:nvGrpSpPr>
          <p:cNvPr id="1012" name="그룹 1012"/>
          <p:cNvGrpSpPr/>
          <p:nvPr/>
        </p:nvGrpSpPr>
        <p:grpSpPr>
          <a:xfrm>
            <a:off x="11753475" y="7506006"/>
            <a:ext cx="4835357" cy="1336303"/>
            <a:chOff x="11753475" y="7506006"/>
            <a:chExt cx="4835357" cy="1336303"/>
          </a:xfrm>
        </p:grpSpPr>
        <p:grpSp>
          <p:nvGrpSpPr>
            <p:cNvPr id="1013" name="그룹 1013"/>
            <p:cNvGrpSpPr/>
            <p:nvPr/>
          </p:nvGrpSpPr>
          <p:grpSpPr>
            <a:xfrm>
              <a:off x="11753475" y="7506006"/>
              <a:ext cx="4835357" cy="1336303"/>
              <a:chOff x="11753475" y="7506006"/>
              <a:chExt cx="4835357" cy="1336303"/>
            </a:xfrm>
          </p:grpSpPr>
          <p:pic>
            <p:nvPicPr>
              <p:cNvPr id="41" name="Object 40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1753475" y="7506006"/>
                <a:ext cx="4835357" cy="1336303"/>
              </a:xfrm>
              <a:prstGeom prst="rect">
                <a:avLst/>
              </a:prstGeom>
            </p:spPr>
          </p:pic>
        </p:grpSp>
        <p:grpSp>
          <p:nvGrpSpPr>
            <p:cNvPr id="1014" name="그룹 1014"/>
            <p:cNvGrpSpPr/>
            <p:nvPr/>
          </p:nvGrpSpPr>
          <p:grpSpPr>
            <a:xfrm>
              <a:off x="13090190" y="7725076"/>
              <a:ext cx="3208543" cy="1043509"/>
              <a:chOff x="13090190" y="7725076"/>
              <a:chExt cx="3208543" cy="1043509"/>
            </a:xfrm>
          </p:grpSpPr>
          <p:pic>
            <p:nvPicPr>
              <p:cNvPr id="44" name="Object 43"/>
              <p:cNvPicPr>
                <a:picLocks noChangeAspect="1"/>
              </p:cNvPicPr>
              <p:nvPr/>
            </p:nvPicPr>
            <p:blipFill>
              <a:blip r:embed="rId17" cstate="print"/>
              <a:stretch>
                <a:fillRect/>
              </a:stretch>
            </p:blipFill>
            <p:spPr>
              <a:xfrm>
                <a:off x="12992097" y="7538401"/>
                <a:ext cx="1122328" cy="858118"/>
              </a:xfrm>
              <a:prstGeom prst="rect">
                <a:avLst/>
              </a:prstGeom>
            </p:spPr>
          </p:pic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18" cstate="print"/>
              <a:stretch>
                <a:fillRect/>
              </a:stretch>
            </p:blipFill>
            <p:spPr>
              <a:xfrm>
                <a:off x="13031716" y="8186378"/>
                <a:ext cx="3101576" cy="731090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2065306" y="7839002"/>
              <a:ext cx="689342" cy="689342"/>
              <a:chOff x="12065306" y="7839002"/>
              <a:chExt cx="689342" cy="689342"/>
            </a:xfrm>
          </p:grpSpPr>
          <p:pic>
            <p:nvPicPr>
              <p:cNvPr id="48" name="Object 47"/>
              <p:cNvPicPr>
                <a:picLocks noChangeAspect="1"/>
              </p:cNvPicPr>
              <p:nvPr/>
            </p:nvPicPr>
            <p:blipFill>
              <a:blip r:embed="rId19" cstate="print"/>
              <a:stretch>
                <a:fillRect/>
              </a:stretch>
            </p:blipFill>
            <p:spPr>
              <a:xfrm>
                <a:off x="12065306" y="7839002"/>
                <a:ext cx="689342" cy="689342"/>
              </a:xfrm>
              <a:prstGeom prst="rect">
                <a:avLst/>
              </a:prstGeom>
            </p:spPr>
          </p:pic>
        </p:grpSp>
      </p:grpSp>
      <p:grpSp>
        <p:nvGrpSpPr>
          <p:cNvPr id="1016" name="그룹 1016"/>
          <p:cNvGrpSpPr/>
          <p:nvPr/>
        </p:nvGrpSpPr>
        <p:grpSpPr>
          <a:xfrm>
            <a:off x="1741924" y="3298214"/>
            <a:ext cx="4835357" cy="1336303"/>
            <a:chOff x="1741924" y="3298214"/>
            <a:chExt cx="4835357" cy="1336303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741924" y="3298214"/>
              <a:ext cx="4835357" cy="1336303"/>
            </a:xfrm>
            <a:prstGeom prst="rect">
              <a:avLst/>
            </a:prstGeom>
          </p:spPr>
        </p:pic>
      </p:grpSp>
      <p:pic>
        <p:nvPicPr>
          <p:cNvPr id="54" name="Object 53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-79751" y="3283240"/>
            <a:ext cx="7603623" cy="782137"/>
          </a:xfrm>
          <a:prstGeom prst="rect">
            <a:avLst/>
          </a:prstGeom>
        </p:spPr>
      </p:pic>
      <p:pic>
        <p:nvPicPr>
          <p:cNvPr id="55" name="Object 54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1740620" y="3732039"/>
            <a:ext cx="3962699" cy="944299"/>
          </a:xfrm>
          <a:prstGeom prst="rect">
            <a:avLst/>
          </a:prstGeom>
        </p:spPr>
      </p:pic>
      <p:grpSp>
        <p:nvGrpSpPr>
          <p:cNvPr id="1017" name="그룹 1017"/>
          <p:cNvGrpSpPr/>
          <p:nvPr/>
        </p:nvGrpSpPr>
        <p:grpSpPr>
          <a:xfrm>
            <a:off x="5443885" y="3465162"/>
            <a:ext cx="987448" cy="987448"/>
            <a:chOff x="5443885" y="3465162"/>
            <a:chExt cx="987448" cy="987448"/>
          </a:xfrm>
        </p:grpSpPr>
        <p:pic>
          <p:nvPicPr>
            <p:cNvPr id="57" name="Object 56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5443885" y="3465162"/>
              <a:ext cx="987448" cy="987448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741924" y="7506006"/>
            <a:ext cx="4835357" cy="1336303"/>
            <a:chOff x="1741924" y="7506006"/>
            <a:chExt cx="4835357" cy="1336303"/>
          </a:xfrm>
        </p:grpSpPr>
        <p:grpSp>
          <p:nvGrpSpPr>
            <p:cNvPr id="1019" name="그룹 1019"/>
            <p:cNvGrpSpPr/>
            <p:nvPr/>
          </p:nvGrpSpPr>
          <p:grpSpPr>
            <a:xfrm>
              <a:off x="1741924" y="7506006"/>
              <a:ext cx="4835357" cy="1336303"/>
              <a:chOff x="1741924" y="7506006"/>
              <a:chExt cx="4835357" cy="1336303"/>
            </a:xfrm>
          </p:grpSpPr>
          <p:pic>
            <p:nvPicPr>
              <p:cNvPr id="61" name="Object 60"/>
              <p:cNvPicPr>
                <a:picLocks noChangeAspect="1"/>
              </p:cNvPicPr>
              <p:nvPr/>
            </p:nvPicPr>
            <p:blipFill>
              <a:blip r:embed="rId20" cstate="print"/>
              <a:stretch>
                <a:fillRect/>
              </a:stretch>
            </p:blipFill>
            <p:spPr>
              <a:xfrm>
                <a:off x="1741924" y="7506006"/>
                <a:ext cx="4835357" cy="1336303"/>
              </a:xfrm>
              <a:prstGeom prst="rect">
                <a:avLst/>
              </a:prstGeom>
            </p:spPr>
          </p:pic>
        </p:grpSp>
        <p:grpSp>
          <p:nvGrpSpPr>
            <p:cNvPr id="1020" name="그룹 1020"/>
            <p:cNvGrpSpPr/>
            <p:nvPr/>
          </p:nvGrpSpPr>
          <p:grpSpPr>
            <a:xfrm>
              <a:off x="2065057" y="7725076"/>
              <a:ext cx="3208534" cy="1003866"/>
              <a:chOff x="2065057" y="7725076"/>
              <a:chExt cx="3208534" cy="1003866"/>
            </a:xfrm>
          </p:grpSpPr>
          <p:pic>
            <p:nvPicPr>
              <p:cNvPr id="64" name="Object 63"/>
              <p:cNvPicPr>
                <a:picLocks noChangeAspect="1"/>
              </p:cNvPicPr>
              <p:nvPr/>
            </p:nvPicPr>
            <p:blipFill>
              <a:blip r:embed="rId24" cstate="print"/>
              <a:stretch>
                <a:fillRect/>
              </a:stretch>
            </p:blipFill>
            <p:spPr>
              <a:xfrm>
                <a:off x="1711363" y="7618411"/>
                <a:ext cx="4038975" cy="716661"/>
              </a:xfrm>
              <a:prstGeom prst="rect">
                <a:avLst/>
              </a:prstGeom>
            </p:spPr>
          </p:pic>
          <p:pic>
            <p:nvPicPr>
              <p:cNvPr id="65" name="Object 64"/>
              <p:cNvPicPr>
                <a:picLocks noChangeAspect="1"/>
              </p:cNvPicPr>
              <p:nvPr/>
            </p:nvPicPr>
            <p:blipFill>
              <a:blip r:embed="rId25" cstate="print"/>
              <a:stretch>
                <a:fillRect/>
              </a:stretch>
            </p:blipFill>
            <p:spPr>
              <a:xfrm>
                <a:off x="1997868" y="8146735"/>
                <a:ext cx="3442757" cy="731099"/>
              </a:xfrm>
              <a:prstGeom prst="rect">
                <a:avLst/>
              </a:prstGeom>
            </p:spPr>
          </p:pic>
        </p:grpSp>
        <p:grpSp>
          <p:nvGrpSpPr>
            <p:cNvPr id="1021" name="그룹 1021"/>
            <p:cNvGrpSpPr/>
            <p:nvPr/>
          </p:nvGrpSpPr>
          <p:grpSpPr>
            <a:xfrm>
              <a:off x="5401526" y="7647771"/>
              <a:ext cx="1037005" cy="1037005"/>
              <a:chOff x="5401526" y="7647771"/>
              <a:chExt cx="1037005" cy="1037005"/>
            </a:xfrm>
          </p:grpSpPr>
          <p:pic>
            <p:nvPicPr>
              <p:cNvPr id="68" name="Object 67"/>
              <p:cNvPicPr>
                <a:picLocks noChangeAspect="1"/>
              </p:cNvPicPr>
              <p:nvPr/>
            </p:nvPicPr>
            <p:blipFill>
              <a:blip r:embed="rId26" cstate="print"/>
              <a:stretch>
                <a:fillRect/>
              </a:stretch>
            </p:blipFill>
            <p:spPr>
              <a:xfrm>
                <a:off x="5401526" y="7647771"/>
                <a:ext cx="1037005" cy="1037005"/>
              </a:xfrm>
              <a:prstGeom prst="rect">
                <a:avLst/>
              </a:prstGeom>
            </p:spPr>
          </p:pic>
        </p:grpSp>
      </p:grpSp>
      <p:pic>
        <p:nvPicPr>
          <p:cNvPr id="71" name="Object 70"/>
          <p:cNvPicPr>
            <a:picLocks noChangeAspect="1"/>
          </p:cNvPicPr>
          <p:nvPr/>
        </p:nvPicPr>
        <p:blipFill>
          <a:blip r:embed="rId27" cstate="print"/>
          <a:stretch>
            <a:fillRect/>
          </a:stretch>
        </p:blipFill>
        <p:spPr>
          <a:xfrm>
            <a:off x="8868621" y="1749202"/>
            <a:ext cx="7748705" cy="120190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05348" y="1604148"/>
            <a:ext cx="7814694" cy="185813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310052" y="3193995"/>
            <a:ext cx="7453271" cy="5566452"/>
            <a:chOff x="1310052" y="3193995"/>
            <a:chExt cx="7453271" cy="5566452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10052" y="3193995"/>
              <a:ext cx="7453271" cy="556645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142857" y="4110775"/>
            <a:ext cx="8465332" cy="4649673"/>
            <a:chOff x="9142857" y="4110775"/>
            <a:chExt cx="8465332" cy="4649673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142857" y="4110775"/>
              <a:ext cx="8465332" cy="464967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89354" y="3005078"/>
            <a:ext cx="5655392" cy="726020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96976" y="1798681"/>
            <a:ext cx="5490475" cy="185813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275222" y="4373406"/>
            <a:ext cx="7584274" cy="4570267"/>
            <a:chOff x="1275222" y="4373406"/>
            <a:chExt cx="7584274" cy="4570267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75222" y="4373406"/>
              <a:ext cx="7584274" cy="457026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201970" y="1744883"/>
            <a:ext cx="8110886" cy="7198789"/>
            <a:chOff x="9201970" y="1744883"/>
            <a:chExt cx="8110886" cy="7198789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201970" y="1744883"/>
              <a:ext cx="8110886" cy="719878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527307" y="1048478"/>
              <a:ext cx="7609534" cy="743249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05348" y="1610348"/>
            <a:ext cx="6528408" cy="183190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-694581" y="2915130"/>
            <a:ext cx="12226744" cy="6476820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-871013" y="5582222"/>
            <a:ext cx="11263646" cy="4082123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672964" y="2734421"/>
            <a:ext cx="10611926" cy="1441688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7582676" y="2886562"/>
            <a:ext cx="12178601" cy="6476820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7307803" y="6018365"/>
            <a:ext cx="11336989" cy="282166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7324243" y="3026825"/>
            <a:ext cx="9204636" cy="3052202"/>
            <a:chOff x="7324243" y="3026825"/>
            <a:chExt cx="9204636" cy="3052202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24243" y="3026825"/>
              <a:ext cx="9204636" cy="3052202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505348" y="1604148"/>
            <a:ext cx="8764066" cy="1858132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328335" y="3386034"/>
            <a:ext cx="5220238" cy="5761905"/>
            <a:chOff x="1328335" y="3386034"/>
            <a:chExt cx="5220238" cy="5761905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328335" y="3386034"/>
              <a:ext cx="5220238" cy="5761905"/>
              <a:chOff x="1328335" y="3386034"/>
              <a:chExt cx="5220238" cy="5761905"/>
            </a:xfrm>
          </p:grpSpPr>
          <p:grpSp>
            <p:nvGrpSpPr>
              <p:cNvPr id="1006" name="그룹 1006"/>
              <p:cNvGrpSpPr/>
              <p:nvPr/>
            </p:nvGrpSpPr>
            <p:grpSpPr>
              <a:xfrm>
                <a:off x="1328335" y="3386034"/>
                <a:ext cx="5220238" cy="5761905"/>
                <a:chOff x="1328335" y="3386034"/>
                <a:chExt cx="5220238" cy="5761905"/>
              </a:xfrm>
            </p:grpSpPr>
            <p:pic>
              <p:nvPicPr>
                <p:cNvPr id="17" name="Object 16"/>
                <p:cNvPicPr>
                  <a:picLocks noChangeAspect="1"/>
                </p:cNvPicPr>
                <p:nvPr/>
              </p:nvPicPr>
              <p:blipFill>
                <a:blip r:embed="rId8" cstate="print"/>
                <a:stretch>
                  <a:fillRect/>
                </a:stretch>
              </p:blipFill>
              <p:spPr>
                <a:xfrm>
                  <a:off x="1328335" y="3386034"/>
                  <a:ext cx="5220238" cy="5761905"/>
                </a:xfrm>
                <a:prstGeom prst="rect">
                  <a:avLst/>
                </a:prstGeom>
              </p:spPr>
            </p:pic>
          </p:grpSp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26668" y="5395878"/>
                <a:ext cx="4376212" cy="3533993"/>
              </a:xfrm>
              <a:prstGeom prst="rect">
                <a:avLst/>
              </a:prstGeom>
            </p:spPr>
          </p:pic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117651" y="4302032"/>
                <a:ext cx="5367359" cy="1512397"/>
              </a:xfrm>
              <a:prstGeom prst="rect">
                <a:avLst/>
              </a:prstGeom>
            </p:spPr>
          </p:pic>
        </p:grpSp>
      </p:grpSp>
      <p:grpSp>
        <p:nvGrpSpPr>
          <p:cNvPr id="1007" name="그룹 1007"/>
          <p:cNvGrpSpPr/>
          <p:nvPr/>
        </p:nvGrpSpPr>
        <p:grpSpPr>
          <a:xfrm>
            <a:off x="7341872" y="6345467"/>
            <a:ext cx="9204636" cy="2802472"/>
            <a:chOff x="7341872" y="6345467"/>
            <a:chExt cx="9204636" cy="2802472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7341872" y="6345467"/>
              <a:ext cx="9204636" cy="2802472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5599011" y="5142857"/>
            <a:ext cx="720973" cy="720973"/>
            <a:chOff x="15599011" y="5142857"/>
            <a:chExt cx="720973" cy="720973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5599011" y="5142857"/>
              <a:ext cx="720973" cy="72097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328335" y="3386034"/>
            <a:ext cx="5220238" cy="5761905"/>
            <a:chOff x="1328335" y="3386034"/>
            <a:chExt cx="5220238" cy="5761905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328335" y="3386034"/>
              <a:ext cx="5220238" cy="5761905"/>
              <a:chOff x="1328335" y="3386034"/>
              <a:chExt cx="5220238" cy="5761905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1328335" y="3386034"/>
                <a:ext cx="5220238" cy="5761905"/>
                <a:chOff x="1328335" y="3386034"/>
                <a:chExt cx="5220238" cy="5761905"/>
              </a:xfrm>
            </p:grpSpPr>
            <p:pic>
              <p:nvPicPr>
                <p:cNvPr id="13" name="Object 12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328335" y="3386034"/>
                  <a:ext cx="5220238" cy="5761905"/>
                </a:xfrm>
                <a:prstGeom prst="rect">
                  <a:avLst/>
                </a:prstGeom>
              </p:spPr>
            </p:pic>
          </p:grpSp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711430" y="4857259"/>
                <a:ext cx="4632126" cy="4265907"/>
              </a:xfrm>
              <a:prstGeom prst="rect">
                <a:avLst/>
              </a:prstGeom>
            </p:spPr>
          </p:pic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973394" y="4302032"/>
                <a:ext cx="5503178" cy="1089616"/>
              </a:xfrm>
              <a:prstGeom prst="rect">
                <a:avLst/>
              </a:prstGeom>
            </p:spPr>
          </p:pic>
        </p:grpSp>
      </p:grpSp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505348" y="1604148"/>
            <a:ext cx="12779685" cy="1858132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7134091" y="2941109"/>
            <a:ext cx="9204636" cy="3323202"/>
            <a:chOff x="7134091" y="2941109"/>
            <a:chExt cx="9204636" cy="3323202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134091" y="2941109"/>
              <a:ext cx="9204636" cy="332320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134091" y="6464310"/>
            <a:ext cx="9204636" cy="3096134"/>
            <a:chOff x="7134091" y="6464310"/>
            <a:chExt cx="9204636" cy="3096134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7134091" y="6464310"/>
              <a:ext cx="9204636" cy="3096134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5529304" y="3025548"/>
            <a:ext cx="720973" cy="720973"/>
            <a:chOff x="15529304" y="3025548"/>
            <a:chExt cx="720973" cy="720973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5529304" y="3025548"/>
              <a:ext cx="720973" cy="72097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05348" y="1604148"/>
            <a:ext cx="10394123" cy="185813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328335" y="3386034"/>
            <a:ext cx="5220238" cy="5761905"/>
            <a:chOff x="1328335" y="3386034"/>
            <a:chExt cx="5220238" cy="5761905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328335" y="3386034"/>
              <a:ext cx="5220238" cy="5761905"/>
              <a:chOff x="1328335" y="3386034"/>
              <a:chExt cx="5220238" cy="5761905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1328335" y="3386034"/>
                <a:ext cx="5220238" cy="5761905"/>
                <a:chOff x="1328335" y="3386034"/>
                <a:chExt cx="5220238" cy="5761905"/>
              </a:xfrm>
            </p:grpSpPr>
            <p:pic>
              <p:nvPicPr>
                <p:cNvPr id="14" name="Object 13"/>
                <p:cNvPicPr>
                  <a:picLocks noChangeAspect="1"/>
                </p:cNvPicPr>
                <p:nvPr/>
              </p:nvPicPr>
              <p:blipFill>
                <a:blip r:embed="rId7" cstate="print"/>
                <a:stretch>
                  <a:fillRect/>
                </a:stretch>
              </p:blipFill>
              <p:spPr>
                <a:xfrm>
                  <a:off x="1328335" y="3386034"/>
                  <a:ext cx="5220238" cy="5761905"/>
                </a:xfrm>
                <a:prstGeom prst="rect">
                  <a:avLst/>
                </a:prstGeom>
              </p:spPr>
            </p:pic>
          </p:grpSp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720954" y="5390164"/>
                <a:ext cx="4624250" cy="2771117"/>
              </a:xfrm>
              <a:prstGeom prst="rect">
                <a:avLst/>
              </a:prstGeom>
            </p:spPr>
          </p:pic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117651" y="4302032"/>
                <a:ext cx="5367359" cy="2083683"/>
              </a:xfrm>
              <a:prstGeom prst="rect">
                <a:avLst/>
              </a:prstGeom>
            </p:spPr>
          </p:pic>
        </p:grpSp>
      </p:grpSp>
      <p:grpSp>
        <p:nvGrpSpPr>
          <p:cNvPr id="1006" name="그룹 1006"/>
          <p:cNvGrpSpPr/>
          <p:nvPr/>
        </p:nvGrpSpPr>
        <p:grpSpPr>
          <a:xfrm>
            <a:off x="7341872" y="2970560"/>
            <a:ext cx="9204636" cy="3007741"/>
            <a:chOff x="7341872" y="2970560"/>
            <a:chExt cx="9204636" cy="3007741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341872" y="2970560"/>
              <a:ext cx="9204636" cy="300774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341872" y="6266987"/>
            <a:ext cx="9204636" cy="2792830"/>
            <a:chOff x="7341872" y="6266987"/>
            <a:chExt cx="9204636" cy="2792830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7341872" y="6266987"/>
              <a:ext cx="9204636" cy="2792830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5599011" y="5142857"/>
            <a:ext cx="720973" cy="720973"/>
            <a:chOff x="15599011" y="5142857"/>
            <a:chExt cx="720973" cy="720973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5599011" y="5142857"/>
              <a:ext cx="720973" cy="72097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154" y="1076412"/>
            <a:ext cx="3125753" cy="73152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14212" y="1048478"/>
            <a:ext cx="9599677" cy="750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590476"/>
            <a:ext cx="14815583" cy="57143"/>
            <a:chOff x="1735066" y="1590476"/>
            <a:chExt cx="14815583" cy="5714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5066" y="1590476"/>
              <a:ext cx="14815583" cy="5714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328335" y="3386034"/>
            <a:ext cx="5220238" cy="5761905"/>
            <a:chOff x="1328335" y="3386034"/>
            <a:chExt cx="5220238" cy="5761905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328335" y="3386034"/>
              <a:ext cx="5220238" cy="5761905"/>
              <a:chOff x="1328335" y="3386034"/>
              <a:chExt cx="5220238" cy="5761905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1328335" y="3386034"/>
                <a:ext cx="5220238" cy="5761905"/>
                <a:chOff x="1328335" y="3386034"/>
                <a:chExt cx="5220238" cy="5761905"/>
              </a:xfrm>
            </p:grpSpPr>
            <p:pic>
              <p:nvPicPr>
                <p:cNvPr id="13" name="Object 12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328335" y="3386034"/>
                  <a:ext cx="5220238" cy="5761905"/>
                </a:xfrm>
                <a:prstGeom prst="rect">
                  <a:avLst/>
                </a:prstGeom>
              </p:spPr>
            </p:pic>
          </p:grpSp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726668" y="5395878"/>
                <a:ext cx="4479555" cy="3533993"/>
              </a:xfrm>
              <a:prstGeom prst="rect">
                <a:avLst/>
              </a:prstGeom>
            </p:spPr>
          </p:pic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442936" y="4302032"/>
                <a:ext cx="5042416" cy="1588587"/>
              </a:xfrm>
              <a:prstGeom prst="rect">
                <a:avLst/>
              </a:prstGeom>
            </p:spPr>
          </p:pic>
        </p:grpSp>
      </p:grpSp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505348" y="1604148"/>
            <a:ext cx="14690475" cy="1858132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7346046" y="6266987"/>
            <a:ext cx="9204636" cy="3387927"/>
            <a:chOff x="7346046" y="6266987"/>
            <a:chExt cx="9204636" cy="3387927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346046" y="6266987"/>
              <a:ext cx="9204636" cy="3387927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341872" y="2836106"/>
            <a:ext cx="9204636" cy="3142195"/>
            <a:chOff x="7341872" y="2836106"/>
            <a:chExt cx="9204636" cy="3142195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7341872" y="2836106"/>
              <a:ext cx="9204636" cy="3142195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5782573" y="2849933"/>
            <a:ext cx="720973" cy="720973"/>
            <a:chOff x="15782573" y="2849933"/>
            <a:chExt cx="720973" cy="720973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5782573" y="2849933"/>
              <a:ext cx="720973" cy="72097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3631518" y="2175016"/>
            <a:ext cx="22298718" cy="6863090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629079" y="2156724"/>
            <a:ext cx="5582132" cy="227379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055620" y="7625347"/>
            <a:ext cx="10206897" cy="1003984"/>
            <a:chOff x="4055620" y="7625347"/>
            <a:chExt cx="10206897" cy="1003984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4055620" y="7625347"/>
              <a:ext cx="10206897" cy="1003984"/>
              <a:chOff x="4055620" y="7625347"/>
              <a:chExt cx="10206897" cy="1003984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4055620" y="7625347"/>
                <a:ext cx="10206897" cy="1003984"/>
              </a:xfrm>
              <a:prstGeom prst="rect">
                <a:avLst/>
              </a:prstGeom>
            </p:spPr>
          </p:pic>
        </p:grpSp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857651" y="7653175"/>
              <a:ext cx="8626863" cy="112155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527307" y="1048478"/>
              <a:ext cx="7609534" cy="743249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715145" y="1048478"/>
              <a:ext cx="11226382" cy="750763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868783" y="1931745"/>
            <a:ext cx="7964076" cy="1596028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815481" y="1804881"/>
            <a:ext cx="3680903" cy="1831903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741924" y="3628245"/>
            <a:ext cx="6929705" cy="5921741"/>
            <a:chOff x="1741924" y="3628245"/>
            <a:chExt cx="6929705" cy="5921741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741924" y="3628245"/>
              <a:ext cx="6929705" cy="5921741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124250" y="7435878"/>
            <a:ext cx="6356268" cy="1671478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8183" y="3608726"/>
            <a:ext cx="8540152" cy="983342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9607684" y="3628245"/>
            <a:ext cx="6929705" cy="5921741"/>
            <a:chOff x="9607684" y="3628245"/>
            <a:chExt cx="6929705" cy="5921741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607684" y="3628245"/>
              <a:ext cx="6929705" cy="5921741"/>
            </a:xfrm>
            <a:prstGeom prst="rect">
              <a:avLst/>
            </a:prstGeom>
          </p:spPr>
        </p:pic>
      </p:grpSp>
      <p:pic>
        <p:nvPicPr>
          <p:cNvPr id="22" name="Object 21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9977145" y="7374319"/>
            <a:ext cx="6208906" cy="2129944"/>
          </a:xfrm>
          <a:prstGeom prst="rect">
            <a:avLst/>
          </a:prstGeom>
        </p:spPr>
      </p:pic>
      <p:pic>
        <p:nvPicPr>
          <p:cNvPr id="23" name="Object 22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7537279" y="3608726"/>
            <a:ext cx="8863571" cy="983342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2121062" y="4730493"/>
            <a:ext cx="6171429" cy="2501228"/>
            <a:chOff x="2121062" y="4730493"/>
            <a:chExt cx="6171429" cy="2501228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2121062" y="4730493"/>
              <a:ext cx="6171429" cy="2501228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79519" y="4730493"/>
            <a:ext cx="6171429" cy="2501228"/>
            <a:chOff x="9979519" y="4730493"/>
            <a:chExt cx="6171429" cy="2501228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9979519" y="4730493"/>
              <a:ext cx="6171429" cy="250122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741924" y="1901699"/>
            <a:ext cx="989562" cy="991988"/>
            <a:chOff x="1741924" y="1901699"/>
            <a:chExt cx="989562" cy="991988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1741924" y="1901699"/>
              <a:ext cx="989562" cy="991988"/>
              <a:chOff x="1741924" y="1901699"/>
              <a:chExt cx="989562" cy="991988"/>
            </a:xfrm>
          </p:grpSpPr>
          <p:pic>
            <p:nvPicPr>
              <p:cNvPr id="32" name="Object 31"/>
              <p:cNvPicPr>
                <a:picLocks noChangeAspect="1"/>
              </p:cNvPicPr>
              <p:nvPr/>
            </p:nvPicPr>
            <p:blipFill>
              <a:blip r:embed="rId15" cstate="print"/>
              <a:stretch>
                <a:fillRect/>
              </a:stretch>
            </p:blipFill>
            <p:spPr>
              <a:xfrm>
                <a:off x="1741924" y="1901699"/>
                <a:ext cx="989562" cy="991988"/>
              </a:xfrm>
              <a:prstGeom prst="rect">
                <a:avLst/>
              </a:prstGeom>
            </p:spPr>
          </p:pic>
        </p:grpSp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511061" y="1856841"/>
              <a:ext cx="1548129" cy="119732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087707" y="1964050"/>
            <a:ext cx="10340782" cy="2720039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87453" y="1804881"/>
            <a:ext cx="4485732" cy="183190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527307" y="1048478"/>
              <a:ext cx="7609534" cy="743249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491838" y="5517241"/>
            <a:ext cx="2993845" cy="3424766"/>
            <a:chOff x="491838" y="5517241"/>
            <a:chExt cx="2993845" cy="3424766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91838" y="5517241"/>
              <a:ext cx="2993845" cy="3424766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3768303" y="5878608"/>
            <a:ext cx="3412735" cy="3412735"/>
            <a:chOff x="3768303" y="5878608"/>
            <a:chExt cx="3412735" cy="3412735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768303" y="5878608"/>
              <a:ext cx="3412735" cy="3412735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7813860" y="4978212"/>
            <a:ext cx="9775989" cy="4561189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039409" y="8713757"/>
            <a:ext cx="10206897" cy="1003984"/>
            <a:chOff x="4039409" y="8713757"/>
            <a:chExt cx="10206897" cy="100398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39409" y="8713757"/>
              <a:ext cx="10206897" cy="1003984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21980" y="3304465"/>
            <a:ext cx="15058567" cy="5935415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69154" y="2276412"/>
            <a:ext cx="3125753" cy="731525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527974" y="2248478"/>
            <a:ext cx="7607658" cy="75076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-177782" y="456157"/>
            <a:ext cx="16605266" cy="2666637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735066" y="2238095"/>
            <a:ext cx="14815583" cy="57143"/>
            <a:chOff x="1735066" y="2238095"/>
            <a:chExt cx="14815583" cy="57143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735066" y="2238095"/>
              <a:ext cx="14815583" cy="5714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2801054" y="3221447"/>
            <a:ext cx="2690556" cy="2690556"/>
            <a:chOff x="12801054" y="3221447"/>
            <a:chExt cx="2690556" cy="2690556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900000">
              <a:off x="12801054" y="3221447"/>
              <a:ext cx="2690556" cy="2690556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189261" y="8753508"/>
            <a:ext cx="7734558" cy="1121558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48489" y="8663546"/>
            <a:ext cx="3369701" cy="1203206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6968884" y="9194321"/>
            <a:ext cx="678192" cy="42857"/>
            <a:chOff x="6968884" y="9194321"/>
            <a:chExt cx="678192" cy="42857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5400000">
              <a:off x="6968884" y="9194321"/>
              <a:ext cx="678192" cy="4285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039409" y="8713757"/>
            <a:ext cx="10206897" cy="1003984"/>
            <a:chOff x="4039409" y="8713757"/>
            <a:chExt cx="10206897" cy="100398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39409" y="8713757"/>
              <a:ext cx="10206897" cy="1003984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809754" y="2681246"/>
            <a:ext cx="18689414" cy="6999862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69154" y="2276412"/>
            <a:ext cx="3125753" cy="731525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527974" y="2248478"/>
            <a:ext cx="7607658" cy="75076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-177782" y="456157"/>
            <a:ext cx="16605266" cy="2666637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735066" y="2238095"/>
            <a:ext cx="14815583" cy="57143"/>
            <a:chOff x="1735066" y="2238095"/>
            <a:chExt cx="14815583" cy="57143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735066" y="2238095"/>
              <a:ext cx="14815583" cy="5714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2362959" y="3221447"/>
            <a:ext cx="2690556" cy="2690556"/>
            <a:chOff x="12362959" y="3221447"/>
            <a:chExt cx="2690556" cy="2690556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900000">
              <a:off x="12362959" y="3221447"/>
              <a:ext cx="2690556" cy="2690556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189261" y="8753508"/>
            <a:ext cx="7734558" cy="1121558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48489" y="8663546"/>
            <a:ext cx="3369701" cy="1203206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6968884" y="9194321"/>
            <a:ext cx="678192" cy="42857"/>
            <a:chOff x="6968884" y="9194321"/>
            <a:chExt cx="678192" cy="42857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5400000">
              <a:off x="6968884" y="9194321"/>
              <a:ext cx="678192" cy="4285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383608" y="3200436"/>
            <a:ext cx="5371429" cy="5428571"/>
            <a:chOff x="383608" y="3200436"/>
            <a:chExt cx="5371429" cy="542857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7681" y="4024553"/>
              <a:ext cx="5629721" cy="3221844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383608" y="3200436"/>
              <a:ext cx="5365263" cy="5419458"/>
              <a:chOff x="383608" y="3200436"/>
              <a:chExt cx="5365263" cy="5419458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383608" y="3200436"/>
                <a:ext cx="5365263" cy="5419458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5755036" y="6157543"/>
            <a:ext cx="5133333" cy="4428571"/>
            <a:chOff x="5755036" y="6157543"/>
            <a:chExt cx="5133333" cy="4428571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5755036" y="6157543"/>
              <a:ext cx="5124809" cy="4419266"/>
              <a:chOff x="5755036" y="6157543"/>
              <a:chExt cx="5124809" cy="4419266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5755036" y="6157543"/>
                <a:ext cx="5124809" cy="4419266"/>
              </a:xfrm>
              <a:prstGeom prst="rect">
                <a:avLst/>
              </a:prstGeom>
            </p:spPr>
          </p:pic>
        </p:grpSp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867472" y="6768218"/>
              <a:ext cx="4959437" cy="194539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6727336" y="1939658"/>
            <a:ext cx="3873242" cy="3873242"/>
            <a:chOff x="6727336" y="1939658"/>
            <a:chExt cx="3873242" cy="387324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727336" y="1939658"/>
              <a:ext cx="3873242" cy="387324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246769" y="2684393"/>
            <a:ext cx="6885714" cy="6952381"/>
            <a:chOff x="11246769" y="2684393"/>
            <a:chExt cx="6885714" cy="6952381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462813" y="3643431"/>
              <a:ext cx="6634438" cy="4103324"/>
            </a:xfrm>
            <a:prstGeom prst="rect">
              <a:avLst/>
            </a:prstGeom>
          </p:spPr>
        </p:pic>
        <p:grpSp>
          <p:nvGrpSpPr>
            <p:cNvPr id="1008" name="그룹 1008"/>
            <p:cNvGrpSpPr/>
            <p:nvPr/>
          </p:nvGrpSpPr>
          <p:grpSpPr>
            <a:xfrm>
              <a:off x="11246769" y="2684393"/>
              <a:ext cx="6876838" cy="6946301"/>
              <a:chOff x="11246769" y="2684393"/>
              <a:chExt cx="6876838" cy="6946301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1246769" y="2684393"/>
                <a:ext cx="6876838" cy="6946301"/>
              </a:xfrm>
              <a:prstGeom prst="rect">
                <a:avLst/>
              </a:prstGeom>
            </p:spPr>
          </p:pic>
        </p:grpSp>
      </p:grpSp>
      <p:grpSp>
        <p:nvGrpSpPr>
          <p:cNvPr id="1009" name="그룹 1009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527307" y="1048478"/>
              <a:ext cx="7609534" cy="743249"/>
            </a:xfrm>
            <a:prstGeom prst="rect">
              <a:avLst/>
            </a:prstGeom>
          </p:spPr>
        </p:pic>
        <p:grpSp>
          <p:nvGrpSpPr>
            <p:cNvPr id="1010" name="그룹 1010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3714149" y="2156413"/>
            <a:ext cx="22371748" cy="6918901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629079" y="2156724"/>
            <a:ext cx="5582132" cy="227379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055620" y="7625347"/>
            <a:ext cx="10206897" cy="1003984"/>
            <a:chOff x="4055620" y="7625347"/>
            <a:chExt cx="10206897" cy="1003984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4055620" y="7625347"/>
              <a:ext cx="10206897" cy="1003984"/>
              <a:chOff x="4055620" y="7625347"/>
              <a:chExt cx="10206897" cy="1003984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4055620" y="7625347"/>
                <a:ext cx="10206897" cy="1003984"/>
              </a:xfrm>
              <a:prstGeom prst="rect">
                <a:avLst/>
              </a:prstGeom>
            </p:spPr>
          </p:pic>
        </p:grpSp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628661" y="7653175"/>
              <a:ext cx="7818101" cy="112155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527307" y="1048478"/>
              <a:ext cx="7609534" cy="743249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741924" y="1901699"/>
            <a:ext cx="989562" cy="991988"/>
            <a:chOff x="1741924" y="1901699"/>
            <a:chExt cx="989562" cy="991988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741924" y="1901699"/>
              <a:ext cx="989562" cy="991988"/>
              <a:chOff x="1741924" y="1901699"/>
              <a:chExt cx="989562" cy="991988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41924" y="1901699"/>
                <a:ext cx="989562" cy="991988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783203" y="1832880"/>
              <a:ext cx="1148092" cy="1231092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04643" y="2859853"/>
            <a:ext cx="3541436" cy="1860093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0434774" y="2469021"/>
            <a:ext cx="800653" cy="85714"/>
            <a:chOff x="10434774" y="2469021"/>
            <a:chExt cx="800653" cy="85714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5400000">
              <a:off x="10434774" y="2469021"/>
              <a:ext cx="800653" cy="85714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167333" y="8604905"/>
            <a:ext cx="5706285" cy="1114328"/>
            <a:chOff x="11167333" y="8604905"/>
            <a:chExt cx="5706285" cy="1114328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116907" y="8516335"/>
              <a:ext cx="1255468" cy="773325"/>
            </a:xfrm>
            <a:prstGeom prst="rect">
              <a:avLst/>
            </a:prstGeom>
          </p:spPr>
        </p:pic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096859" y="8967507"/>
              <a:ext cx="5776916" cy="963145"/>
            </a:xfrm>
            <a:prstGeom prst="rect">
              <a:avLst/>
            </a:prstGeom>
          </p:spPr>
        </p:pic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203145" y="8516335"/>
              <a:ext cx="3951897" cy="773325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8575589" y="5876845"/>
            <a:ext cx="4519023" cy="85714"/>
            <a:chOff x="8575589" y="5876845"/>
            <a:chExt cx="4519023" cy="8571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 rot="5400000">
              <a:off x="8575589" y="5876845"/>
              <a:ext cx="4519023" cy="85714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0838839" y="3278571"/>
            <a:ext cx="5709971" cy="14286"/>
            <a:chOff x="10838839" y="3278571"/>
            <a:chExt cx="5709971" cy="14286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838839" y="3278571"/>
              <a:ext cx="5709971" cy="1428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259048" y="1972952"/>
            <a:ext cx="5382571" cy="1120696"/>
            <a:chOff x="11259048" y="1972952"/>
            <a:chExt cx="5382571" cy="1120696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188573" y="2335554"/>
              <a:ext cx="5546383" cy="969516"/>
            </a:xfrm>
            <a:prstGeom prst="rect">
              <a:avLst/>
            </a:prstGeom>
          </p:spPr>
        </p:pic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170478" y="1884383"/>
              <a:ext cx="1204278" cy="773325"/>
            </a:xfrm>
            <a:prstGeom prst="rect">
              <a:avLst/>
            </a:prstGeom>
          </p:spPr>
        </p:pic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2102669" y="1884383"/>
              <a:ext cx="2280668" cy="773325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259048" y="4481610"/>
            <a:ext cx="5287333" cy="3228556"/>
            <a:chOff x="11259048" y="4481610"/>
            <a:chExt cx="5287333" cy="3228556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1179050" y="4826592"/>
              <a:ext cx="5504611" cy="3080316"/>
            </a:xfrm>
            <a:prstGeom prst="rect">
              <a:avLst/>
            </a:prstGeom>
          </p:spPr>
        </p:pic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1170478" y="4393040"/>
              <a:ext cx="1246935" cy="773325"/>
            </a:xfrm>
            <a:prstGeom prst="rect">
              <a:avLst/>
            </a:prstGeom>
          </p:spPr>
        </p:pic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2193621" y="4367640"/>
              <a:ext cx="4174782" cy="775249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5432181" y="1925115"/>
            <a:ext cx="5047619" cy="1592742"/>
            <a:chOff x="5432181" y="1925115"/>
            <a:chExt cx="5047619" cy="1592742"/>
          </a:xfrm>
        </p:grpSpPr>
        <p:grpSp>
          <p:nvGrpSpPr>
            <p:cNvPr id="1011" name="그룹 1011"/>
            <p:cNvGrpSpPr/>
            <p:nvPr/>
          </p:nvGrpSpPr>
          <p:grpSpPr>
            <a:xfrm>
              <a:off x="5432181" y="1925115"/>
              <a:ext cx="5047619" cy="1592742"/>
              <a:chOff x="5432181" y="1925115"/>
              <a:chExt cx="5047619" cy="1592742"/>
            </a:xfrm>
          </p:grpSpPr>
          <p:pic>
            <p:nvPicPr>
              <p:cNvPr id="38" name="Object 37"/>
              <p:cNvPicPr>
                <a:picLocks noChangeAspect="1"/>
              </p:cNvPicPr>
              <p:nvPr/>
            </p:nvPicPr>
            <p:blipFill>
              <a:blip r:embed="rId18" cstate="print"/>
              <a:stretch>
                <a:fillRect/>
              </a:stretch>
            </p:blipFill>
            <p:spPr>
              <a:xfrm>
                <a:off x="5432181" y="1925115"/>
                <a:ext cx="5047619" cy="1592742"/>
              </a:xfrm>
              <a:prstGeom prst="rect">
                <a:avLst/>
              </a:prstGeom>
            </p:spPr>
          </p:pic>
        </p:grpSp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4648602" y="2150752"/>
              <a:ext cx="5810134" cy="902534"/>
            </a:xfrm>
            <a:prstGeom prst="rect">
              <a:avLst/>
            </a:prstGeom>
          </p:spPr>
        </p:pic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5176526" y="1828474"/>
              <a:ext cx="1131971" cy="883400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432181" y="3550115"/>
            <a:ext cx="5047619" cy="1592742"/>
            <a:chOff x="5432181" y="3550115"/>
            <a:chExt cx="5047619" cy="1592742"/>
          </a:xfrm>
        </p:grpSpPr>
        <p:grpSp>
          <p:nvGrpSpPr>
            <p:cNvPr id="1013" name="그룹 1013"/>
            <p:cNvGrpSpPr/>
            <p:nvPr/>
          </p:nvGrpSpPr>
          <p:grpSpPr>
            <a:xfrm>
              <a:off x="5432181" y="3550115"/>
              <a:ext cx="5047619" cy="1592742"/>
              <a:chOff x="5432181" y="3550115"/>
              <a:chExt cx="5047619" cy="1592742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1" cstate="print"/>
              <a:stretch>
                <a:fillRect/>
              </a:stretch>
            </p:blipFill>
            <p:spPr>
              <a:xfrm>
                <a:off x="5432181" y="3550115"/>
                <a:ext cx="5047619" cy="1592742"/>
              </a:xfrm>
              <a:prstGeom prst="rect">
                <a:avLst/>
              </a:prstGeom>
            </p:spPr>
          </p:pic>
        </p:grpSp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5400450" y="3772021"/>
              <a:ext cx="5087886" cy="894667"/>
            </a:xfrm>
            <a:prstGeom prst="rect">
              <a:avLst/>
            </a:prstGeom>
          </p:spPr>
        </p:pic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5196945" y="3456498"/>
              <a:ext cx="1136438" cy="877362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5432181" y="5085830"/>
            <a:ext cx="5047619" cy="1592742"/>
            <a:chOff x="5432181" y="5085830"/>
            <a:chExt cx="5047619" cy="1592742"/>
          </a:xfrm>
        </p:grpSpPr>
        <p:grpSp>
          <p:nvGrpSpPr>
            <p:cNvPr id="1015" name="그룹 1015"/>
            <p:cNvGrpSpPr/>
            <p:nvPr/>
          </p:nvGrpSpPr>
          <p:grpSpPr>
            <a:xfrm>
              <a:off x="5432181" y="5085830"/>
              <a:ext cx="5047619" cy="1592742"/>
              <a:chOff x="5432181" y="5085830"/>
              <a:chExt cx="5047619" cy="1592742"/>
            </a:xfrm>
          </p:grpSpPr>
          <p:pic>
            <p:nvPicPr>
              <p:cNvPr id="52" name="Object 51"/>
              <p:cNvPicPr>
                <a:picLocks noChangeAspect="1"/>
              </p:cNvPicPr>
              <p:nvPr/>
            </p:nvPicPr>
            <p:blipFill>
              <a:blip r:embed="rId21" cstate="print"/>
              <a:stretch>
                <a:fillRect/>
              </a:stretch>
            </p:blipFill>
            <p:spPr>
              <a:xfrm>
                <a:off x="5432181" y="5085830"/>
                <a:ext cx="5047619" cy="1592742"/>
              </a:xfrm>
              <a:prstGeom prst="rect">
                <a:avLst/>
              </a:prstGeom>
            </p:spPr>
          </p:pic>
        </p:grpSp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5257593" y="5307735"/>
              <a:ext cx="5231000" cy="894667"/>
            </a:xfrm>
            <a:prstGeom prst="rect">
              <a:avLst/>
            </a:prstGeom>
          </p:spPr>
        </p:pic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5201840" y="4992212"/>
              <a:ext cx="1130800" cy="88038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5432181" y="6764401"/>
            <a:ext cx="5047619" cy="1592742"/>
            <a:chOff x="5432181" y="6764401"/>
            <a:chExt cx="5047619" cy="1592742"/>
          </a:xfrm>
        </p:grpSpPr>
        <p:grpSp>
          <p:nvGrpSpPr>
            <p:cNvPr id="1017" name="그룹 1017"/>
            <p:cNvGrpSpPr/>
            <p:nvPr/>
          </p:nvGrpSpPr>
          <p:grpSpPr>
            <a:xfrm>
              <a:off x="5432181" y="6764401"/>
              <a:ext cx="5047619" cy="1592742"/>
              <a:chOff x="5432181" y="6764401"/>
              <a:chExt cx="5047619" cy="1592742"/>
            </a:xfrm>
          </p:grpSpPr>
          <p:pic>
            <p:nvPicPr>
              <p:cNvPr id="59" name="Object 58"/>
              <p:cNvPicPr>
                <a:picLocks noChangeAspect="1"/>
              </p:cNvPicPr>
              <p:nvPr/>
            </p:nvPicPr>
            <p:blipFill>
              <a:blip r:embed="rId21" cstate="print"/>
              <a:stretch>
                <a:fillRect/>
              </a:stretch>
            </p:blipFill>
            <p:spPr>
              <a:xfrm>
                <a:off x="5432181" y="6764401"/>
                <a:ext cx="5047619" cy="1592742"/>
              </a:xfrm>
              <a:prstGeom prst="rect">
                <a:avLst/>
              </a:prstGeom>
            </p:spPr>
          </p:pic>
        </p:grpSp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4899640" y="6986306"/>
              <a:ext cx="5607743" cy="894667"/>
            </a:xfrm>
            <a:prstGeom prst="rect">
              <a:avLst/>
            </a:prstGeom>
          </p:spPr>
        </p:pic>
      </p:grpSp>
      <p:pic>
        <p:nvPicPr>
          <p:cNvPr id="63" name="Object 62"/>
          <p:cNvPicPr>
            <a:picLocks noChangeAspect="1"/>
          </p:cNvPicPr>
          <p:nvPr/>
        </p:nvPicPr>
        <p:blipFill>
          <a:blip r:embed="rId27" cstate="print"/>
          <a:stretch>
            <a:fillRect/>
          </a:stretch>
        </p:blipFill>
        <p:spPr>
          <a:xfrm>
            <a:off x="5157060" y="6667764"/>
            <a:ext cx="1121315" cy="883400"/>
          </a:xfrm>
          <a:prstGeom prst="rect">
            <a:avLst/>
          </a:prstGeom>
        </p:spPr>
      </p:pic>
      <p:grpSp>
        <p:nvGrpSpPr>
          <p:cNvPr id="1018" name="그룹 1018"/>
          <p:cNvGrpSpPr/>
          <p:nvPr/>
        </p:nvGrpSpPr>
        <p:grpSpPr>
          <a:xfrm>
            <a:off x="5432181" y="8429920"/>
            <a:ext cx="5142857" cy="1170889"/>
            <a:chOff x="5432181" y="8429920"/>
            <a:chExt cx="5142857" cy="1170889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28" cstate="print"/>
            <a:stretch>
              <a:fillRect/>
            </a:stretch>
          </p:blipFill>
          <p:spPr>
            <a:xfrm>
              <a:off x="5432181" y="8429920"/>
              <a:ext cx="5142857" cy="1170889"/>
            </a:xfrm>
            <a:prstGeom prst="rect">
              <a:avLst/>
            </a:prstGeom>
          </p:spPr>
        </p:pic>
      </p:grpSp>
      <p:pic>
        <p:nvPicPr>
          <p:cNvPr id="67" name="Object 66"/>
          <p:cNvPicPr>
            <a:picLocks noChangeAspect="1"/>
          </p:cNvPicPr>
          <p:nvPr/>
        </p:nvPicPr>
        <p:blipFill>
          <a:blip r:embed="rId29" cstate="print"/>
          <a:stretch>
            <a:fillRect/>
          </a:stretch>
        </p:blipFill>
        <p:spPr>
          <a:xfrm>
            <a:off x="5754993" y="8723658"/>
            <a:ext cx="4873839" cy="798600"/>
          </a:xfrm>
          <a:prstGeom prst="rect">
            <a:avLst/>
          </a:prstGeom>
        </p:spPr>
      </p:pic>
      <p:pic>
        <p:nvPicPr>
          <p:cNvPr id="68" name="Object 67"/>
          <p:cNvPicPr>
            <a:picLocks noChangeAspect="1"/>
          </p:cNvPicPr>
          <p:nvPr/>
        </p:nvPicPr>
        <p:blipFill>
          <a:blip r:embed="rId30" cstate="print"/>
          <a:stretch>
            <a:fillRect/>
          </a:stretch>
        </p:blipFill>
        <p:spPr>
          <a:xfrm>
            <a:off x="5197450" y="8364193"/>
            <a:ext cx="1142572" cy="886419"/>
          </a:xfrm>
          <a:prstGeom prst="rect">
            <a:avLst/>
          </a:prstGeom>
        </p:spPr>
      </p:pic>
      <p:grpSp>
        <p:nvGrpSpPr>
          <p:cNvPr id="1019" name="그룹 1019"/>
          <p:cNvGrpSpPr/>
          <p:nvPr/>
        </p:nvGrpSpPr>
        <p:grpSpPr>
          <a:xfrm>
            <a:off x="10434774" y="9022592"/>
            <a:ext cx="800653" cy="85714"/>
            <a:chOff x="10434774" y="9022592"/>
            <a:chExt cx="800653" cy="85714"/>
          </a:xfrm>
        </p:grpSpPr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5400000">
              <a:off x="10434774" y="9022592"/>
              <a:ext cx="800653" cy="85714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0838839" y="8421429"/>
            <a:ext cx="5709971" cy="14286"/>
            <a:chOff x="10838839" y="8421429"/>
            <a:chExt cx="5709971" cy="14286"/>
          </a:xfrm>
        </p:grpSpPr>
        <p:pic>
          <p:nvPicPr>
            <p:cNvPr id="73" name="Object 72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838839" y="8421429"/>
              <a:ext cx="5709971" cy="14286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76" name="Object 75"/>
            <p:cNvPicPr>
              <a:picLocks noChangeAspect="1"/>
            </p:cNvPicPr>
            <p:nvPr/>
          </p:nvPicPr>
          <p:blipFill>
            <a:blip r:embed="rId31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77" name="Object 76"/>
            <p:cNvPicPr>
              <a:picLocks noChangeAspect="1"/>
            </p:cNvPicPr>
            <p:nvPr/>
          </p:nvPicPr>
          <p:blipFill>
            <a:blip r:embed="rId32" cstate="print"/>
            <a:stretch>
              <a:fillRect/>
            </a:stretch>
          </p:blipFill>
          <p:spPr>
            <a:xfrm>
              <a:off x="10527307" y="1048478"/>
              <a:ext cx="7609534" cy="743249"/>
            </a:xfrm>
            <a:prstGeom prst="rect">
              <a:avLst/>
            </a:prstGeom>
          </p:spPr>
        </p:pic>
        <p:grpSp>
          <p:nvGrpSpPr>
            <p:cNvPr id="1022" name="그룹 1022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79" name="Object 78"/>
              <p:cNvPicPr>
                <a:picLocks noChangeAspect="1"/>
              </p:cNvPicPr>
              <p:nvPr/>
            </p:nvPicPr>
            <p:blipFill>
              <a:blip r:embed="rId33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3631518" y="2175016"/>
            <a:ext cx="22298718" cy="6863090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629079" y="2156724"/>
            <a:ext cx="5582132" cy="227379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055620" y="7625347"/>
            <a:ext cx="10206897" cy="1003984"/>
            <a:chOff x="4055620" y="7625347"/>
            <a:chExt cx="10206897" cy="1003984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4055620" y="7625347"/>
              <a:ext cx="10206897" cy="1003984"/>
              <a:chOff x="4055620" y="7625347"/>
              <a:chExt cx="10206897" cy="1003984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4055620" y="7625347"/>
                <a:ext cx="10206897" cy="1003984"/>
              </a:xfrm>
              <a:prstGeom prst="rect">
                <a:avLst/>
              </a:prstGeom>
            </p:spPr>
          </p:pic>
        </p:grpSp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447641" y="7653175"/>
              <a:ext cx="8008644" cy="112155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527307" y="1048478"/>
              <a:ext cx="7609534" cy="743249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3A4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34975" y="295567"/>
            <a:ext cx="17733990" cy="10443350"/>
            <a:chOff x="334975" y="295567"/>
            <a:chExt cx="17733990" cy="104433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4975" y="295567"/>
              <a:ext cx="17733990" cy="1044335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741924" y="1901699"/>
            <a:ext cx="989562" cy="991988"/>
            <a:chOff x="1741924" y="1901699"/>
            <a:chExt cx="989562" cy="99198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41924" y="1901699"/>
              <a:ext cx="989562" cy="991988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89203" y="1832869"/>
            <a:ext cx="1143111" cy="1231092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815481" y="1804881"/>
            <a:ext cx="5694770" cy="1831903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868783" y="1931745"/>
            <a:ext cx="7157400" cy="1201076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732081" y="3908714"/>
            <a:ext cx="5071907" cy="5071907"/>
            <a:chOff x="1732081" y="3908714"/>
            <a:chExt cx="5071907" cy="5071907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732081" y="3908714"/>
              <a:ext cx="5071907" cy="5071907"/>
              <a:chOff x="1732081" y="3908714"/>
              <a:chExt cx="5071907" cy="5071907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732081" y="3908714"/>
                <a:ext cx="5071907" cy="5071907"/>
              </a:xfrm>
              <a:prstGeom prst="rect">
                <a:avLst/>
              </a:prstGeom>
            </p:spPr>
          </p:pic>
        </p:grpSp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49608" y="5135779"/>
              <a:ext cx="6138349" cy="286114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7906848" y="4296171"/>
            <a:ext cx="1858351" cy="4296994"/>
            <a:chOff x="7906848" y="4296171"/>
            <a:chExt cx="1858351" cy="4296994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7906848" y="4296171"/>
              <a:ext cx="1858351" cy="429699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6651660" y="6281871"/>
            <a:ext cx="2441047" cy="228835"/>
            <a:chOff x="6651660" y="6281871"/>
            <a:chExt cx="2441047" cy="228835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651660" y="6281871"/>
              <a:ext cx="2441047" cy="228835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8875309" y="3629089"/>
            <a:ext cx="7678325" cy="1585515"/>
            <a:chOff x="8875309" y="3629089"/>
            <a:chExt cx="7678325" cy="1585515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875309" y="3629089"/>
              <a:ext cx="7678325" cy="1585515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875309" y="5658978"/>
            <a:ext cx="7678325" cy="1585515"/>
            <a:chOff x="8875309" y="5658978"/>
            <a:chExt cx="7678325" cy="1585515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875309" y="5658978"/>
              <a:ext cx="7678325" cy="1585515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8875309" y="7688867"/>
            <a:ext cx="7678325" cy="1585515"/>
            <a:chOff x="8875309" y="7688867"/>
            <a:chExt cx="7678325" cy="1585515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875309" y="7688867"/>
              <a:ext cx="7678325" cy="1585515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0587429" y="3868629"/>
            <a:ext cx="5456944" cy="1192951"/>
            <a:chOff x="10587429" y="3868629"/>
            <a:chExt cx="5456944" cy="1192951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0492678" y="3773878"/>
              <a:ext cx="1546429" cy="815010"/>
            </a:xfrm>
            <a:prstGeom prst="rect">
              <a:avLst/>
            </a:prstGeom>
          </p:spPr>
        </p:pic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0521366" y="4356913"/>
              <a:ext cx="5673555" cy="902850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0568571" y="5867714"/>
            <a:ext cx="5456944" cy="1220576"/>
            <a:chOff x="10568571" y="5867714"/>
            <a:chExt cx="5456944" cy="1220576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0473821" y="5772964"/>
              <a:ext cx="1546429" cy="815010"/>
            </a:xfrm>
            <a:prstGeom prst="rect">
              <a:avLst/>
            </a:prstGeom>
          </p:spPr>
        </p:pic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0499652" y="6353147"/>
              <a:ext cx="5274145" cy="941898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0587429" y="7942238"/>
            <a:ext cx="5456944" cy="1238690"/>
            <a:chOff x="10587429" y="7942238"/>
            <a:chExt cx="5456944" cy="123869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0489821" y="7844631"/>
              <a:ext cx="1593067" cy="844562"/>
            </a:xfrm>
            <a:prstGeom prst="rect">
              <a:avLst/>
            </a:prstGeom>
          </p:spPr>
        </p:pic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0518509" y="8445785"/>
              <a:ext cx="5619650" cy="941898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8997601" y="3765521"/>
            <a:ext cx="1327963" cy="1327963"/>
            <a:chOff x="8997601" y="3765521"/>
            <a:chExt cx="1327963" cy="1327963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8997601" y="3765521"/>
              <a:ext cx="1327963" cy="1327963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8973298" y="5747519"/>
            <a:ext cx="1358639" cy="1358639"/>
            <a:chOff x="8973298" y="5747519"/>
            <a:chExt cx="1358639" cy="1358639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973298" y="5747519"/>
              <a:ext cx="1358639" cy="1358639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8936441" y="7795875"/>
            <a:ext cx="1395747" cy="1395747"/>
            <a:chOff x="8936441" y="7795875"/>
            <a:chExt cx="1395747" cy="1395747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936441" y="7795875"/>
              <a:ext cx="1395747" cy="1395747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735066" y="1160219"/>
            <a:ext cx="14815583" cy="487400"/>
            <a:chOff x="1735066" y="1160219"/>
            <a:chExt cx="14815583" cy="487400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669154" y="1076412"/>
              <a:ext cx="3125753" cy="731525"/>
            </a:xfrm>
            <a:prstGeom prst="rect">
              <a:avLst/>
            </a:prstGeom>
          </p:spPr>
        </p:pic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10527307" y="1048478"/>
              <a:ext cx="7609534" cy="743249"/>
            </a:xfrm>
            <a:prstGeom prst="rect">
              <a:avLst/>
            </a:prstGeom>
          </p:spPr>
        </p:pic>
        <p:grpSp>
          <p:nvGrpSpPr>
            <p:cNvPr id="1017" name="그룹 1017"/>
            <p:cNvGrpSpPr/>
            <p:nvPr/>
          </p:nvGrpSpPr>
          <p:grpSpPr>
            <a:xfrm>
              <a:off x="1735066" y="1590476"/>
              <a:ext cx="14815583" cy="57143"/>
              <a:chOff x="1735066" y="1590476"/>
              <a:chExt cx="14815583" cy="57143"/>
            </a:xfrm>
          </p:grpSpPr>
          <p:pic>
            <p:nvPicPr>
              <p:cNvPr id="57" name="Object 56"/>
              <p:cNvPicPr>
                <a:picLocks noChangeAspect="1"/>
              </p:cNvPicPr>
              <p:nvPr/>
            </p:nvPicPr>
            <p:blipFill>
              <a:blip r:embed="rId22" cstate="print"/>
              <a:stretch>
                <a:fillRect/>
              </a:stretch>
            </p:blipFill>
            <p:spPr>
              <a:xfrm>
                <a:off x="1735066" y="1590476"/>
                <a:ext cx="14815583" cy="57143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Office PowerPoint</Application>
  <PresentationFormat>사용자 지정</PresentationFormat>
  <Paragraphs>0</Paragraphs>
  <Slides>49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49</vt:i4>
      </vt:variant>
    </vt:vector>
  </HeadingPairs>
  <TitlesOfParts>
    <vt:vector size="52" baseType="lpstr"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유진 최</cp:lastModifiedBy>
  <cp:revision>6</cp:revision>
  <dcterms:created xsi:type="dcterms:W3CDTF">2023-09-05T13:47:25Z</dcterms:created>
  <dcterms:modified xsi:type="dcterms:W3CDTF">2023-09-05T05:15:07Z</dcterms:modified>
</cp:coreProperties>
</file>